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6" r:id="rId2"/>
  </p:sldMasterIdLst>
  <p:notesMasterIdLst>
    <p:notesMasterId r:id="rId28"/>
  </p:notesMasterIdLst>
  <p:handoutMasterIdLst>
    <p:handoutMasterId r:id="rId29"/>
  </p:handoutMasterIdLst>
  <p:sldIdLst>
    <p:sldId id="2975" r:id="rId3"/>
    <p:sldId id="2985" r:id="rId4"/>
    <p:sldId id="2984" r:id="rId5"/>
    <p:sldId id="2983" r:id="rId6"/>
    <p:sldId id="2976" r:id="rId7"/>
    <p:sldId id="2978" r:id="rId8"/>
    <p:sldId id="2947" r:id="rId9"/>
    <p:sldId id="2971" r:id="rId10"/>
    <p:sldId id="2977" r:id="rId11"/>
    <p:sldId id="2979" r:id="rId12"/>
    <p:sldId id="627" r:id="rId13"/>
    <p:sldId id="635" r:id="rId14"/>
    <p:sldId id="853" r:id="rId15"/>
    <p:sldId id="807" r:id="rId16"/>
    <p:sldId id="852" r:id="rId17"/>
    <p:sldId id="815" r:id="rId18"/>
    <p:sldId id="711" r:id="rId19"/>
    <p:sldId id="849" r:id="rId20"/>
    <p:sldId id="850" r:id="rId21"/>
    <p:sldId id="786" r:id="rId22"/>
    <p:sldId id="851" r:id="rId23"/>
    <p:sldId id="841" r:id="rId24"/>
    <p:sldId id="2980" r:id="rId25"/>
    <p:sldId id="2981" r:id="rId26"/>
    <p:sldId id="29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eVeil Demo" initials="PD" lastIdx="0" clrIdx="0">
    <p:extLst>
      <p:ext uri="{19B8F6BF-5375-455C-9EA6-DF929625EA0E}">
        <p15:presenceInfo xmlns:p15="http://schemas.microsoft.com/office/powerpoint/2012/main" userId="PreVeil Dem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D57"/>
    <a:srgbClr val="434286"/>
    <a:srgbClr val="CDCDDA"/>
    <a:srgbClr val="FA0000"/>
    <a:srgbClr val="5B58A6"/>
    <a:srgbClr val="F05F2A"/>
    <a:srgbClr val="CFCFCF"/>
    <a:srgbClr val="6CCFF6"/>
    <a:srgbClr val="ED7D31"/>
    <a:srgbClr val="E1E6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125" autoAdjust="0"/>
    <p:restoredTop sz="93517" autoAdjust="0"/>
  </p:normalViewPr>
  <p:slideViewPr>
    <p:cSldViewPr snapToGrid="0" snapToObjects="1" showGuides="1">
      <p:cViewPr varScale="1">
        <p:scale>
          <a:sx n="60" d="100"/>
          <a:sy n="60" d="100"/>
        </p:scale>
        <p:origin x="1149" y="21"/>
      </p:cViewPr>
      <p:guideLst>
        <p:guide orient="horz" pos="2160"/>
        <p:guide pos="3840"/>
      </p:guideLst>
    </p:cSldViewPr>
  </p:slideViewPr>
  <p:outlineViewPr>
    <p:cViewPr>
      <p:scale>
        <a:sx n="60" d="100"/>
        <a:sy n="60" d="100"/>
      </p:scale>
      <p:origin x="0" y="-268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009EB-9087-EA4F-B69B-1D90C8D09D89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90401-6F2B-654F-820F-BCCE2FA15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108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28907-F54C-874B-9ACB-A7A241DA4E0C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2AD23-0CD4-684C-8903-F4025EE22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593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9A69639C-6824-4834-A57F-58A9A15AB8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9B32A3A8-A109-4FAC-B2EC-1632395591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052EA04E-2783-45AA-A72A-45716BA4EE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5B96DD-FE65-42E6-B0AD-72D677A17304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0334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B56AB2A3-DC25-49DC-9D2A-A494711C7A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99954C5E-58A5-4007-B164-C6A3BFE2C9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160E0131-8F5D-42A0-96C9-D25F0223B4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203554-2080-4DCF-9F00-9B8C52DE3D3C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4301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B56AB2A3-DC25-49DC-9D2A-A494711C7A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99954C5E-58A5-4007-B164-C6A3BFE2C9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160E0131-8F5D-42A0-96C9-D25F0223B4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203554-2080-4DCF-9F00-9B8C52DE3D3C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344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821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2AD23-0CD4-684C-8903-F4025EE222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18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2AD23-0CD4-684C-8903-F4025EE222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3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C2AD23-0CD4-684C-8903-F4025EE222D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74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88720"/>
            <a:ext cx="9144000" cy="914400"/>
          </a:xfrm>
        </p:spPr>
        <p:txBody>
          <a:bodyPr anchor="t" anchorCtr="0"/>
          <a:lstStyle>
            <a:lvl1pPr algn="l">
              <a:defRPr sz="5000">
                <a:solidFill>
                  <a:srgbClr val="F05F2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103120"/>
            <a:ext cx="9144000" cy="640080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31384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14400" y="5215414"/>
            <a:ext cx="4668838" cy="890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4400" y="624404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7F7F7F"/>
                </a:solidFill>
                <a:latin typeface="Klavika Regular"/>
                <a:cs typeface="Klavika Regular"/>
              </a:defRPr>
            </a:lvl1pPr>
          </a:lstStyle>
          <a:p>
            <a:fld id="{013F49DA-D986-0240-A548-DE61F65ED0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24404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>
                    <a:lumMod val="90000"/>
                  </a:schemeClr>
                </a:solidFill>
                <a:latin typeface="Klavika Regular"/>
                <a:cs typeface="Klavika Regular"/>
              </a:defRPr>
            </a:lvl1pPr>
          </a:lstStyle>
          <a:p>
            <a:r>
              <a:rPr lang="en-US"/>
              <a:t>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82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88720"/>
            <a:ext cx="4946073" cy="14436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43200"/>
            <a:ext cx="4946073" cy="3200400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2000"/>
            </a:lvl1pPr>
            <a:lvl2pPr>
              <a:lnSpc>
                <a:spcPts val="2600"/>
              </a:lnSpc>
              <a:defRPr sz="2000"/>
            </a:lvl2pPr>
            <a:lvl3pPr>
              <a:lnSpc>
                <a:spcPts val="2600"/>
              </a:lnSpc>
              <a:defRPr sz="2000"/>
            </a:lvl3pPr>
            <a:lvl4pPr>
              <a:lnSpc>
                <a:spcPts val="2600"/>
              </a:lnSpc>
              <a:defRPr sz="2000"/>
            </a:lvl4pPr>
            <a:lvl5pPr>
              <a:lnSpc>
                <a:spcPts val="2600"/>
              </a:lnSpc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82919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914400" y="548640"/>
            <a:ext cx="10424160" cy="530352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6300788"/>
            <a:ext cx="636587" cy="54927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Klavika Regular" charset="0"/>
                <a:ea typeface="Klavika Regular" charset="0"/>
                <a:cs typeface="Klavika Regular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fld id="{262019AB-ABB5-F042-991F-DE9D5F36A30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572000" y="6301050"/>
            <a:ext cx="3048000" cy="548640"/>
          </a:xfrm>
        </p:spPr>
        <p:txBody>
          <a:bodyPr>
            <a:noAutofit/>
          </a:bodyPr>
          <a:lstStyle>
            <a:lvl1pPr marL="0" indent="0" algn="ctr">
              <a:buNone/>
              <a:defRPr sz="1200" b="1" i="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Klavika Bold" charset="0"/>
                <a:ea typeface="Klavika Bold" charset="0"/>
                <a:cs typeface="Klavika Bold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CONFIDENTIAL + PROPRIETARY</a:t>
            </a:r>
          </a:p>
        </p:txBody>
      </p:sp>
    </p:spTree>
    <p:extLst>
      <p:ext uri="{BB962C8B-B14F-4D97-AF65-F5344CB8AC3E}">
        <p14:creationId xmlns:p14="http://schemas.microsoft.com/office/powerpoint/2010/main" val="603275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188720"/>
            <a:ext cx="10058400" cy="5029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5000" baseline="0">
                <a:solidFill>
                  <a:srgbClr val="F05F2A"/>
                </a:solidFill>
                <a:latin typeface="Klavika Regular" charset="0"/>
                <a:ea typeface="Klavika Regular" charset="0"/>
                <a:cs typeface="Klavika Regular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amenta</a:t>
            </a:r>
            <a:r>
              <a:rPr lang="en-US" dirty="0"/>
              <a:t> </a:t>
            </a:r>
            <a:r>
              <a:rPr lang="en-US" dirty="0" err="1"/>
              <a:t>nunca</a:t>
            </a:r>
            <a:r>
              <a:rPr lang="en-US" dirty="0"/>
              <a:t> </a:t>
            </a:r>
            <a:r>
              <a:rPr lang="en-US" dirty="0" err="1"/>
              <a:t>sapienta</a:t>
            </a:r>
            <a:r>
              <a:rPr lang="en-US" dirty="0"/>
              <a:t> </a:t>
            </a:r>
            <a:r>
              <a:rPr lang="en-US" dirty="0" err="1"/>
              <a:t>dolere</a:t>
            </a:r>
            <a:r>
              <a:rPr lang="en-US" dirty="0"/>
              <a:t> </a:t>
            </a:r>
            <a:r>
              <a:rPr lang="en-US" dirty="0" err="1"/>
              <a:t>consequitur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. </a:t>
            </a:r>
            <a:r>
              <a:rPr lang="en-US" dirty="0" err="1"/>
              <a:t>Amenta</a:t>
            </a:r>
            <a:r>
              <a:rPr lang="en-US" dirty="0"/>
              <a:t> </a:t>
            </a:r>
            <a:r>
              <a:rPr lang="en-US" dirty="0" err="1"/>
              <a:t>nunca</a:t>
            </a:r>
            <a:r>
              <a:rPr lang="en-US" dirty="0"/>
              <a:t> </a:t>
            </a:r>
            <a:r>
              <a:rPr lang="en-US" dirty="0" err="1"/>
              <a:t>sapienta</a:t>
            </a:r>
            <a:r>
              <a:rPr lang="en-US" dirty="0"/>
              <a:t> </a:t>
            </a:r>
            <a:r>
              <a:rPr lang="en-US" dirty="0" err="1"/>
              <a:t>dolere</a:t>
            </a:r>
            <a:r>
              <a:rPr lang="en-US" dirty="0"/>
              <a:t> </a:t>
            </a:r>
            <a:r>
              <a:rPr lang="en-US" dirty="0" err="1"/>
              <a:t>sila</a:t>
            </a:r>
            <a:br>
              <a:rPr lang="en-US" dirty="0"/>
            </a:br>
            <a:r>
              <a:rPr lang="en-US" dirty="0" err="1"/>
              <a:t>consequitur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amenta</a:t>
            </a:r>
            <a:r>
              <a:rPr lang="en-US" dirty="0"/>
              <a:t> </a:t>
            </a:r>
            <a:r>
              <a:rPr lang="en-US" dirty="0" err="1"/>
              <a:t>nunca</a:t>
            </a:r>
            <a:r>
              <a:rPr lang="en-US" dirty="0"/>
              <a:t> </a:t>
            </a:r>
            <a:r>
              <a:rPr lang="en-US" dirty="0" err="1"/>
              <a:t>sapienta</a:t>
            </a:r>
            <a:r>
              <a:rPr lang="en-US" dirty="0"/>
              <a:t> </a:t>
            </a:r>
            <a:r>
              <a:rPr lang="en-US" dirty="0" err="1"/>
              <a:t>dolere</a:t>
            </a:r>
            <a:r>
              <a:rPr lang="en-US" dirty="0"/>
              <a:t> </a:t>
            </a:r>
            <a:r>
              <a:rPr lang="en-US" dirty="0" err="1"/>
              <a:t>consequitur</a:t>
            </a:r>
            <a:r>
              <a:rPr lang="en-US" dirty="0"/>
              <a:t>.”</a:t>
            </a:r>
          </a:p>
          <a:p>
            <a:pPr lvl="0"/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24543" y="1188720"/>
            <a:ext cx="489857" cy="60415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5000" baseline="0">
                <a:solidFill>
                  <a:srgbClr val="F05F2A"/>
                </a:solidFill>
                <a:latin typeface="Klavika Regular" charset="0"/>
                <a:ea typeface="Klavika Regular" charset="0"/>
                <a:cs typeface="Klavika Regular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“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4400" y="624404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7F7F7F"/>
                </a:solidFill>
                <a:latin typeface="Klavika Regular"/>
                <a:cs typeface="Klavika Regular"/>
              </a:defRPr>
            </a:lvl1pPr>
          </a:lstStyle>
          <a:p>
            <a:fld id="{013F49DA-D986-0240-A548-DE61F65ED0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24404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>
                    <a:lumMod val="90000"/>
                  </a:schemeClr>
                </a:solidFill>
                <a:latin typeface="Klavika Regular"/>
                <a:cs typeface="Klavika Regular"/>
              </a:defRPr>
            </a:lvl1pPr>
          </a:lstStyle>
          <a:p>
            <a:r>
              <a:rPr lang="en-US"/>
              <a:t>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84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ff / Inves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982845"/>
            <a:ext cx="2286000" cy="366396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F05F2A"/>
                </a:solidFill>
                <a:latin typeface="Klavika Regular" charset="0"/>
                <a:ea typeface="Klavika Regular" charset="0"/>
                <a:cs typeface="Klavika Regular" charset="0"/>
              </a:defRPr>
            </a:lvl1pPr>
          </a:lstStyle>
          <a:p>
            <a:pPr lvl="0"/>
            <a:r>
              <a:rPr lang="en-US" dirty="0"/>
              <a:t>Staff Name Here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5364481"/>
            <a:ext cx="2286000" cy="366396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313841"/>
                </a:solidFill>
                <a:latin typeface="Klavika Regular" charset="0"/>
                <a:ea typeface="Klavika Regular" charset="0"/>
                <a:cs typeface="Klavika Regular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914400" y="2499360"/>
            <a:ext cx="2286000" cy="2286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611880" y="4982845"/>
            <a:ext cx="2286000" cy="366396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F05F2A"/>
                </a:solidFill>
                <a:latin typeface="Klavika Regular" charset="0"/>
                <a:ea typeface="Klavika Regular" charset="0"/>
                <a:cs typeface="Klavika Regular" charset="0"/>
              </a:defRPr>
            </a:lvl1pPr>
          </a:lstStyle>
          <a:p>
            <a:pPr lvl="0"/>
            <a:r>
              <a:rPr lang="en-US" dirty="0"/>
              <a:t>Staff Name Here</a:t>
            </a:r>
            <a:br>
              <a:rPr lang="en-US" dirty="0"/>
            </a:b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611880" y="5364481"/>
            <a:ext cx="2286000" cy="366396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313841"/>
                </a:solidFill>
                <a:latin typeface="Klavika Regular" charset="0"/>
                <a:ea typeface="Klavika Regular" charset="0"/>
                <a:cs typeface="Klavika Regular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606800" y="2499360"/>
            <a:ext cx="2286000" cy="2286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294120" y="4982845"/>
            <a:ext cx="2286000" cy="366396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F05F2A"/>
                </a:solidFill>
                <a:latin typeface="Klavika Regular" charset="0"/>
                <a:ea typeface="Klavika Regular" charset="0"/>
                <a:cs typeface="Klavika Regular" charset="0"/>
              </a:defRPr>
            </a:lvl1pPr>
          </a:lstStyle>
          <a:p>
            <a:pPr lvl="0"/>
            <a:r>
              <a:rPr lang="en-US" dirty="0"/>
              <a:t>Staff Name Here</a:t>
            </a:r>
            <a:br>
              <a:rPr lang="en-US" dirty="0"/>
            </a:br>
            <a:endParaRPr 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294120" y="5364481"/>
            <a:ext cx="2286000" cy="366396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313841"/>
                </a:solidFill>
                <a:latin typeface="Klavika Regular" charset="0"/>
                <a:ea typeface="Klavika Regular" charset="0"/>
                <a:cs typeface="Klavika Regular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6299200" y="2499360"/>
            <a:ext cx="2286000" cy="2286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8991600" y="4982845"/>
            <a:ext cx="2286000" cy="366396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F05F2A"/>
                </a:solidFill>
                <a:latin typeface="Klavika Regular" charset="0"/>
                <a:ea typeface="Klavika Regular" charset="0"/>
                <a:cs typeface="Klavika Regular" charset="0"/>
              </a:defRPr>
            </a:lvl1pPr>
          </a:lstStyle>
          <a:p>
            <a:pPr lvl="0"/>
            <a:r>
              <a:rPr lang="en-US" dirty="0"/>
              <a:t>Staff Name Here</a:t>
            </a:r>
            <a:br>
              <a:rPr lang="en-US" dirty="0"/>
            </a:br>
            <a:endParaRPr lang="en-US" dirty="0"/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8991600" y="5364481"/>
            <a:ext cx="2286000" cy="366396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313841"/>
                </a:solidFill>
                <a:latin typeface="Klavika Regular" charset="0"/>
                <a:ea typeface="Klavika Regular" charset="0"/>
                <a:cs typeface="Klavika Regular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8991600" y="2499360"/>
            <a:ext cx="2286000" cy="2286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2"/>
          </p:nvPr>
        </p:nvSpPr>
        <p:spPr>
          <a:xfrm>
            <a:off x="914400" y="1188720"/>
            <a:ext cx="10363200" cy="914400"/>
          </a:xfrm>
        </p:spPr>
        <p:txBody>
          <a:bodyPr>
            <a:normAutofit/>
          </a:bodyPr>
          <a:lstStyle>
            <a:lvl1pPr marL="0" indent="0">
              <a:buNone/>
              <a:defRPr sz="5000">
                <a:solidFill>
                  <a:srgbClr val="F05F2A"/>
                </a:solidFill>
                <a:latin typeface="Klavika Regular" charset="0"/>
                <a:ea typeface="Klavika Regular" charset="0"/>
                <a:cs typeface="Klavika Regular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4400" y="624404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7F7F7F"/>
                </a:solidFill>
                <a:latin typeface="Klavika Regular"/>
                <a:cs typeface="Klavika Regular"/>
              </a:defRPr>
            </a:lvl1pPr>
          </a:lstStyle>
          <a:p>
            <a:fld id="{013F49DA-D986-0240-A548-DE61F65ED0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24404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>
                    <a:lumMod val="90000"/>
                  </a:schemeClr>
                </a:solidFill>
                <a:latin typeface="Klavika Regular"/>
                <a:cs typeface="Klavika Regular"/>
              </a:defRPr>
            </a:lvl1pPr>
          </a:lstStyle>
          <a:p>
            <a:r>
              <a:rPr lang="en-US"/>
              <a:t>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334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263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aise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320"/>
            <a:ext cx="105156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4400" y="624404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7F7F7F"/>
                </a:solidFill>
                <a:latin typeface="Klavika Regular"/>
                <a:cs typeface="Klavika Regular"/>
              </a:defRPr>
            </a:lvl1pPr>
          </a:lstStyle>
          <a:p>
            <a:fld id="{013F49DA-D986-0240-A548-DE61F65ED0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24404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>
                    <a:lumMod val="90000"/>
                  </a:schemeClr>
                </a:solidFill>
                <a:latin typeface="Klavika Regular"/>
                <a:cs typeface="Klavika Regular"/>
              </a:defRPr>
            </a:lvl1pPr>
          </a:lstStyle>
          <a:p>
            <a:r>
              <a:rPr lang="en-US"/>
              <a:t>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961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88720"/>
            <a:ext cx="105156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43200"/>
            <a:ext cx="10515600" cy="3200400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2000"/>
            </a:lvl1pPr>
            <a:lvl2pPr>
              <a:lnSpc>
                <a:spcPts val="2600"/>
              </a:lnSpc>
              <a:defRPr sz="2000"/>
            </a:lvl2pPr>
            <a:lvl3pPr>
              <a:lnSpc>
                <a:spcPts val="2600"/>
              </a:lnSpc>
              <a:defRPr sz="2000"/>
            </a:lvl3pPr>
            <a:lvl4pPr>
              <a:lnSpc>
                <a:spcPts val="2600"/>
              </a:lnSpc>
              <a:defRPr sz="2000"/>
            </a:lvl4pPr>
            <a:lvl5pPr>
              <a:lnSpc>
                <a:spcPts val="2600"/>
              </a:lnSpc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4400" y="624404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7F7F7F"/>
                </a:solidFill>
                <a:latin typeface="Klavika Regular"/>
                <a:cs typeface="Klavika Regular"/>
              </a:defRPr>
            </a:lvl1pPr>
          </a:lstStyle>
          <a:p>
            <a:fld id="{013F49DA-D986-0240-A548-DE61F65ED0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24404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>
                    <a:lumMod val="90000"/>
                  </a:schemeClr>
                </a:solidFill>
                <a:latin typeface="Klavika Regular"/>
                <a:cs typeface="Klavika Regular"/>
              </a:defRPr>
            </a:lvl1pPr>
          </a:lstStyle>
          <a:p>
            <a:r>
              <a:rPr lang="en-US"/>
              <a:t>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690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88720"/>
            <a:ext cx="1051560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743200"/>
            <a:ext cx="10515600" cy="3200400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2000"/>
            </a:lvl1pPr>
            <a:lvl2pPr>
              <a:lnSpc>
                <a:spcPts val="2600"/>
              </a:lnSpc>
              <a:defRPr sz="2000"/>
            </a:lvl2pPr>
            <a:lvl3pPr>
              <a:lnSpc>
                <a:spcPts val="2600"/>
              </a:lnSpc>
              <a:defRPr sz="2000"/>
            </a:lvl3pPr>
            <a:lvl4pPr>
              <a:lnSpc>
                <a:spcPts val="2600"/>
              </a:lnSpc>
              <a:defRPr sz="2000"/>
            </a:lvl4pPr>
            <a:lvl5pPr>
              <a:lnSpc>
                <a:spcPts val="2600"/>
              </a:lnSpc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4400" y="624404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7F7F7F"/>
                </a:solidFill>
                <a:latin typeface="Klavika Regular"/>
                <a:cs typeface="Klavika Regular"/>
              </a:defRPr>
            </a:lvl1pPr>
          </a:lstStyle>
          <a:p>
            <a:fld id="{013F49DA-D986-0240-A548-DE61F65ED0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24404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>
                    <a:lumMod val="90000"/>
                  </a:schemeClr>
                </a:solidFill>
                <a:latin typeface="Klavika Regular"/>
                <a:cs typeface="Klavika Regular"/>
              </a:defRPr>
            </a:lvl1pPr>
          </a:lstStyle>
          <a:p>
            <a:r>
              <a:rPr lang="en-US"/>
              <a:t>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498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rgbClr val="F05F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3200"/>
            <a:ext cx="10515600" cy="914400"/>
          </a:xfrm>
        </p:spPr>
        <p:txBody>
          <a:bodyPr anchor="t" anchorCtr="0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657600"/>
            <a:ext cx="10515600" cy="640080"/>
          </a:xfrm>
        </p:spPr>
        <p:txBody>
          <a:bodyPr>
            <a:normAutofit/>
          </a:bodyPr>
          <a:lstStyle>
            <a:lvl1pPr marL="0" indent="0">
              <a:buNone/>
              <a:defRPr sz="25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244044"/>
            <a:ext cx="902525" cy="347472"/>
          </a:xfrm>
          <a:prstGeom prst="rect">
            <a:avLst/>
          </a:prstGeom>
        </p:spPr>
      </p:pic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4400" y="624404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FFFFFF"/>
                </a:solidFill>
                <a:latin typeface="Klavika Regular"/>
                <a:cs typeface="Klavika Regular"/>
              </a:defRPr>
            </a:lvl1pPr>
          </a:lstStyle>
          <a:p>
            <a:fld id="{013F49DA-D986-0240-A548-DE61F65ED0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24404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FFFFFF"/>
                </a:solidFill>
                <a:latin typeface="Klavika Regular"/>
                <a:cs typeface="Klavika Regular"/>
              </a:defRPr>
            </a:lvl1pPr>
          </a:lstStyle>
          <a:p>
            <a:r>
              <a:rPr lang="en-US"/>
              <a:t>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37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743200"/>
            <a:ext cx="5181600" cy="3474720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2000"/>
            </a:lvl1pPr>
            <a:lvl2pPr>
              <a:lnSpc>
                <a:spcPts val="2600"/>
              </a:lnSpc>
              <a:defRPr sz="2000"/>
            </a:lvl2pPr>
            <a:lvl3pPr>
              <a:lnSpc>
                <a:spcPts val="2600"/>
              </a:lnSpc>
              <a:defRPr sz="2000"/>
            </a:lvl3pPr>
            <a:lvl4pPr>
              <a:lnSpc>
                <a:spcPts val="2600"/>
              </a:lnSpc>
              <a:defRPr sz="2000"/>
            </a:lvl4pPr>
            <a:lvl5pPr>
              <a:lnSpc>
                <a:spcPts val="2600"/>
              </a:lnSpc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743200"/>
            <a:ext cx="5181600" cy="3474720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spcBef>
                <a:spcPts val="2000"/>
              </a:spcBef>
              <a:buNone/>
              <a:defRPr sz="2000"/>
            </a:lvl1pPr>
            <a:lvl2pPr>
              <a:lnSpc>
                <a:spcPts val="2600"/>
              </a:lnSpc>
              <a:defRPr sz="2000"/>
            </a:lvl2pPr>
            <a:lvl3pPr>
              <a:lnSpc>
                <a:spcPts val="2600"/>
              </a:lnSpc>
              <a:defRPr sz="2000"/>
            </a:lvl3pPr>
            <a:lvl4pPr>
              <a:lnSpc>
                <a:spcPts val="2600"/>
              </a:lnSpc>
              <a:defRPr sz="2000"/>
            </a:lvl4pPr>
            <a:lvl5pPr>
              <a:lnSpc>
                <a:spcPts val="2600"/>
              </a:lnSpc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4400" y="624404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7F7F7F"/>
                </a:solidFill>
                <a:latin typeface="Klavika Regular"/>
                <a:cs typeface="Klavika Regular"/>
              </a:defRPr>
            </a:lvl1pPr>
          </a:lstStyle>
          <a:p>
            <a:fld id="{013F49DA-D986-0240-A548-DE61F65ED0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24404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>
                    <a:lumMod val="90000"/>
                  </a:schemeClr>
                </a:solidFill>
                <a:latin typeface="Klavika Regular"/>
                <a:cs typeface="Klavika Regular"/>
              </a:defRPr>
            </a:lvl1pPr>
          </a:lstStyle>
          <a:p>
            <a:r>
              <a:rPr lang="en-US"/>
              <a:t>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61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88720"/>
            <a:ext cx="10515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43200"/>
            <a:ext cx="5157787" cy="457200"/>
          </a:xfr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482787"/>
            <a:ext cx="5157787" cy="2706875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2000"/>
            </a:lvl1pPr>
            <a:lvl2pPr>
              <a:lnSpc>
                <a:spcPts val="2600"/>
              </a:lnSpc>
              <a:defRPr sz="2000"/>
            </a:lvl2pPr>
            <a:lvl3pPr>
              <a:lnSpc>
                <a:spcPts val="2600"/>
              </a:lnSpc>
              <a:defRPr sz="2000"/>
            </a:lvl3pPr>
            <a:lvl4pPr>
              <a:lnSpc>
                <a:spcPts val="2600"/>
              </a:lnSpc>
              <a:defRPr sz="2000"/>
            </a:lvl4pPr>
            <a:lvl5pPr>
              <a:lnSpc>
                <a:spcPts val="2600"/>
              </a:lnSpc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25988" y="2743200"/>
            <a:ext cx="5183188" cy="457200"/>
          </a:xfr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25988" y="3482787"/>
            <a:ext cx="5183188" cy="2706876"/>
          </a:xfrm>
        </p:spPr>
        <p:txBody>
          <a:bodyPr>
            <a:normAutofit/>
          </a:bodyPr>
          <a:lstStyle>
            <a:lvl1pPr marL="0" indent="0">
              <a:lnSpc>
                <a:spcPts val="2600"/>
              </a:lnSpc>
              <a:buNone/>
              <a:defRPr sz="2000"/>
            </a:lvl1pPr>
            <a:lvl2pPr>
              <a:lnSpc>
                <a:spcPts val="2600"/>
              </a:lnSpc>
              <a:defRPr sz="2000"/>
            </a:lvl2pPr>
            <a:lvl3pPr>
              <a:lnSpc>
                <a:spcPts val="2600"/>
              </a:lnSpc>
              <a:defRPr sz="2000"/>
            </a:lvl3pPr>
            <a:lvl4pPr>
              <a:lnSpc>
                <a:spcPts val="2600"/>
              </a:lnSpc>
              <a:defRPr sz="2000"/>
            </a:lvl4pPr>
            <a:lvl5pPr>
              <a:lnSpc>
                <a:spcPts val="2600"/>
              </a:lnSpc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14400" y="624404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7F7F7F"/>
                </a:solidFill>
                <a:latin typeface="Klavika Regular"/>
                <a:cs typeface="Klavika Regular"/>
              </a:defRPr>
            </a:lvl1pPr>
          </a:lstStyle>
          <a:p>
            <a:fld id="{013F49DA-D986-0240-A548-DE61F65ED0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404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>
                    <a:lumMod val="90000"/>
                  </a:schemeClr>
                </a:solidFill>
                <a:latin typeface="Klavika Regular"/>
                <a:cs typeface="Klavika Regular"/>
              </a:defRPr>
            </a:lvl1pPr>
          </a:lstStyle>
          <a:p>
            <a:r>
              <a:rPr lang="en-US"/>
              <a:t>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0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4400" y="624404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7F7F7F"/>
                </a:solidFill>
                <a:latin typeface="Klavika Regular"/>
                <a:cs typeface="Klavika Regular"/>
              </a:defRPr>
            </a:lvl1pPr>
          </a:lstStyle>
          <a:p>
            <a:fld id="{013F49DA-D986-0240-A548-DE61F65ED0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24404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>
                    <a:lumMod val="90000"/>
                  </a:schemeClr>
                </a:solidFill>
                <a:latin typeface="Klavika Regular"/>
                <a:cs typeface="Klavika Regular"/>
              </a:defRPr>
            </a:lvl1pPr>
          </a:lstStyle>
          <a:p>
            <a:r>
              <a:rPr lang="en-US"/>
              <a:t>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115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ised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320"/>
            <a:ext cx="105156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4400" y="624404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7F7F7F"/>
                </a:solidFill>
                <a:latin typeface="Klavika Regular"/>
                <a:cs typeface="Klavika Regular"/>
              </a:defRPr>
            </a:lvl1pPr>
          </a:lstStyle>
          <a:p>
            <a:fld id="{013F49DA-D986-0240-A548-DE61F65ED0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24404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>
                    <a:lumMod val="90000"/>
                  </a:schemeClr>
                </a:solidFill>
                <a:latin typeface="Klavika Regular"/>
                <a:cs typeface="Klavika Regular"/>
              </a:defRPr>
            </a:lvl1pPr>
          </a:lstStyle>
          <a:p>
            <a:r>
              <a:rPr lang="en-US"/>
              <a:t>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69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4400" y="624404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7F7F7F"/>
                </a:solidFill>
                <a:latin typeface="Klavika Regular"/>
                <a:cs typeface="Klavika Regular"/>
              </a:defRPr>
            </a:lvl1pPr>
          </a:lstStyle>
          <a:p>
            <a:fld id="{013F49DA-D986-0240-A548-DE61F65ED0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24404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>
                    <a:lumMod val="90000"/>
                  </a:schemeClr>
                </a:solidFill>
                <a:latin typeface="Klavika Regular"/>
                <a:cs typeface="Klavika Regular"/>
              </a:defRPr>
            </a:lvl1pPr>
          </a:lstStyle>
          <a:p>
            <a:r>
              <a:rPr lang="en-US"/>
              <a:t>CONFIDENTIAL &amp;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757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4400" y="624404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7F7F7F"/>
                </a:solidFill>
                <a:latin typeface="Klavika Regular"/>
                <a:cs typeface="Klavika Regular"/>
              </a:defRPr>
            </a:lvl1pPr>
          </a:lstStyle>
          <a:p>
            <a:fld id="{013F49DA-D986-0240-A548-DE61F65ED0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24404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2">
                    <a:lumMod val="90000"/>
                  </a:schemeClr>
                </a:solidFill>
                <a:latin typeface="Klavika Regular"/>
                <a:cs typeface="Klavika Regular"/>
              </a:defRPr>
            </a:lvl1pPr>
          </a:lstStyle>
          <a:p>
            <a:r>
              <a:rPr lang="en-US"/>
              <a:t>CONFIDENTIAL &amp; PROPRIETARY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10720379" y="6087101"/>
            <a:ext cx="1361500" cy="640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9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188720"/>
            <a:ext cx="10515600" cy="914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43200"/>
            <a:ext cx="105156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6244044"/>
            <a:ext cx="897053" cy="34536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4400" y="624404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Klavika Regular"/>
                <a:cs typeface="Klavika Regular"/>
              </a:defRPr>
            </a:lvl1pPr>
          </a:lstStyle>
          <a:p>
            <a:fld id="{013F49DA-D986-0240-A548-DE61F65ED0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70" r:id="rId7"/>
    <p:sldLayoutId id="2147483655" r:id="rId8"/>
    <p:sldLayoutId id="2147483669" r:id="rId9"/>
    <p:sldLayoutId id="2147483665" r:id="rId10"/>
    <p:sldLayoutId id="2147483664" r:id="rId11"/>
    <p:sldLayoutId id="2147483666" r:id="rId12"/>
    <p:sldLayoutId id="2147483667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rgbClr val="F05F2A"/>
          </a:solidFill>
          <a:latin typeface="Klavika Regular" charset="0"/>
          <a:ea typeface="Klavika Regular" charset="0"/>
          <a:cs typeface="Klavika Regular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313841"/>
          </a:solidFill>
          <a:latin typeface="Klavika Regular"/>
          <a:ea typeface="Klavika Regular"/>
          <a:cs typeface="Klavika Regular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313841"/>
          </a:solidFill>
          <a:latin typeface="Klavika Regular"/>
          <a:ea typeface="Klavika Regular"/>
          <a:cs typeface="Klavika Regular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313841"/>
          </a:solidFill>
          <a:latin typeface="Klavika Regular"/>
          <a:ea typeface="Klavika Regular"/>
          <a:cs typeface="Klavika Regular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313841"/>
          </a:solidFill>
          <a:latin typeface="Klavika Regular"/>
          <a:ea typeface="Klavika Regular"/>
          <a:cs typeface="Klavika Regular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313841"/>
          </a:solidFill>
          <a:latin typeface="Klavika Regular"/>
          <a:ea typeface="Klavika Regular"/>
          <a:cs typeface="Klavika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138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504" y="3012141"/>
            <a:ext cx="3204992" cy="1237128"/>
          </a:xfrm>
          <a:prstGeom prst="rect">
            <a:avLst/>
          </a:prstGeom>
        </p:spPr>
      </p:pic>
      <p:sp>
        <p:nvSpPr>
          <p:cNvPr id="11" name="Content Placeholder 4"/>
          <p:cNvSpPr txBox="1">
            <a:spLocks/>
          </p:cNvSpPr>
          <p:nvPr userDrawn="1"/>
        </p:nvSpPr>
        <p:spPr>
          <a:xfrm>
            <a:off x="4572000" y="6301050"/>
            <a:ext cx="3048000" cy="5486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200" b="1" i="0" kern="120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Klavika Bold" charset="0"/>
                <a:ea typeface="Klavika Bold" charset="0"/>
                <a:cs typeface="Klavika Bold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CONFIDENTIAL + PROPRIETARY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55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png"/><Relationship Id="rId7" Type="http://schemas.openxmlformats.org/officeDocument/2006/relationships/image" Target="../media/image39.tif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tiff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tif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tiff"/><Relationship Id="rId4" Type="http://schemas.openxmlformats.org/officeDocument/2006/relationships/image" Target="../media/image43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://go.microsoft.com/fwlink/?LinkId=61717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41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9.png"/><Relationship Id="rId7" Type="http://schemas.openxmlformats.org/officeDocument/2006/relationships/image" Target="../media/image20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9.png"/><Relationship Id="rId7" Type="http://schemas.openxmlformats.org/officeDocument/2006/relationships/image" Target="../media/image20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7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tiff"/><Relationship Id="rId5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tiff"/><Relationship Id="rId13" Type="http://schemas.openxmlformats.org/officeDocument/2006/relationships/image" Target="../media/image33.png"/><Relationship Id="rId3" Type="http://schemas.microsoft.com/office/2007/relationships/hdphoto" Target="../media/hdphoto1.wdp"/><Relationship Id="rId7" Type="http://schemas.openxmlformats.org/officeDocument/2006/relationships/image" Target="../media/image28.tiff"/><Relationship Id="rId12" Type="http://schemas.openxmlformats.org/officeDocument/2006/relationships/image" Target="../media/image3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tiff"/><Relationship Id="rId11" Type="http://schemas.openxmlformats.org/officeDocument/2006/relationships/image" Target="../media/image31.png"/><Relationship Id="rId5" Type="http://schemas.openxmlformats.org/officeDocument/2006/relationships/image" Target="../media/image26.tiff"/><Relationship Id="rId10" Type="http://schemas.openxmlformats.org/officeDocument/2006/relationships/image" Target="../media/image20.tiff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EBC4F16-1256-47FE-BA4E-85A082C3679B}"/>
              </a:ext>
            </a:extLst>
          </p:cNvPr>
          <p:cNvSpPr/>
          <p:nvPr/>
        </p:nvSpPr>
        <p:spPr>
          <a:xfrm>
            <a:off x="46547" y="0"/>
            <a:ext cx="12145453" cy="6836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1F2D57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1" name="Rectangle 1">
            <a:extLst>
              <a:ext uri="{FF2B5EF4-FFF2-40B4-BE49-F238E27FC236}">
                <a16:creationId xmlns:a16="http://schemas.microsoft.com/office/drawing/2014/main" id="{73B1AE5E-4B1C-4C2E-9A49-FD0F36AA6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6917" y="5278178"/>
            <a:ext cx="7818167" cy="54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927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DFARS 7012 to CMMC Certification</a:t>
            </a:r>
          </a:p>
        </p:txBody>
      </p:sp>
      <p:sp>
        <p:nvSpPr>
          <p:cNvPr id="19462" name="Rectangle 2">
            <a:extLst>
              <a:ext uri="{FF2B5EF4-FFF2-40B4-BE49-F238E27FC236}">
                <a16:creationId xmlns:a16="http://schemas.microsoft.com/office/drawing/2014/main" id="{9CEF2837-BBCD-4B6B-BA8C-D8E22BC05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9427" y="5485084"/>
            <a:ext cx="11941603" cy="345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646"/>
          </a:p>
        </p:txBody>
      </p:sp>
      <p:pic>
        <p:nvPicPr>
          <p:cNvPr id="19463" name="Picture 14">
            <a:extLst>
              <a:ext uri="{FF2B5EF4-FFF2-40B4-BE49-F238E27FC236}">
                <a16:creationId xmlns:a16="http://schemas.microsoft.com/office/drawing/2014/main" id="{11C6946C-66A0-46E6-B492-12478998A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994" y="1983028"/>
            <a:ext cx="1254565" cy="81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5">
            <a:extLst>
              <a:ext uri="{FF2B5EF4-FFF2-40B4-BE49-F238E27FC236}">
                <a16:creationId xmlns:a16="http://schemas.microsoft.com/office/drawing/2014/main" id="{B11087E0-A32D-4936-A989-E4851D684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176" y="2373812"/>
            <a:ext cx="1502864" cy="84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6">
            <a:extLst>
              <a:ext uri="{FF2B5EF4-FFF2-40B4-BE49-F238E27FC236}">
                <a16:creationId xmlns:a16="http://schemas.microsoft.com/office/drawing/2014/main" id="{DBFC483D-9D1D-4CF4-A415-C4A2CD2A7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069" y="2584174"/>
            <a:ext cx="1030951" cy="95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7">
            <a:extLst>
              <a:ext uri="{FF2B5EF4-FFF2-40B4-BE49-F238E27FC236}">
                <a16:creationId xmlns:a16="http://schemas.microsoft.com/office/drawing/2014/main" id="{A051EAA7-B3D9-45D5-B69B-60841B0F2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472" y="3231969"/>
            <a:ext cx="1216812" cy="92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8">
            <a:extLst>
              <a:ext uri="{FF2B5EF4-FFF2-40B4-BE49-F238E27FC236}">
                <a16:creationId xmlns:a16="http://schemas.microsoft.com/office/drawing/2014/main" id="{45099013-6726-4FEB-8752-36EBC7D19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323" y="2723570"/>
            <a:ext cx="991745" cy="87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9">
            <a:extLst>
              <a:ext uri="{FF2B5EF4-FFF2-40B4-BE49-F238E27FC236}">
                <a16:creationId xmlns:a16="http://schemas.microsoft.com/office/drawing/2014/main" id="{D5E0EA36-085A-4305-8E63-BE3EEABC8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086" y="3538166"/>
            <a:ext cx="1129690" cy="67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6">
            <a:extLst>
              <a:ext uri="{FF2B5EF4-FFF2-40B4-BE49-F238E27FC236}">
                <a16:creationId xmlns:a16="http://schemas.microsoft.com/office/drawing/2014/main" id="{1650CFB1-0AA1-415C-BD79-EBCD4FAD1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2522">
            <a:off x="1426452" y="3770678"/>
            <a:ext cx="1695986" cy="45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0" name="Picture 6">
            <a:extLst>
              <a:ext uri="{FF2B5EF4-FFF2-40B4-BE49-F238E27FC236}">
                <a16:creationId xmlns:a16="http://schemas.microsoft.com/office/drawing/2014/main" id="{5D19DE8C-B2B4-47C1-820B-B5FBC4D0A4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20228" y="6133431"/>
            <a:ext cx="1594343" cy="70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646"/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A1820765-B21C-4CAF-A5AE-751BC9D30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116" y="1440239"/>
            <a:ext cx="8363769" cy="545968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 cap="small">
                <a:solidFill>
                  <a:srgbClr val="000000"/>
                </a:solidFill>
                <a:latin typeface="Adobe Garamond Pro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5pPr>
            <a:lvl6pPr marL="721587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6pPr>
            <a:lvl7pPr marL="1443175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7pPr>
            <a:lvl8pPr marL="2164761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8pPr>
            <a:lvl9pPr marL="2886349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 sz="2195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Solving the Puzzle for Small Business</a:t>
            </a:r>
            <a:br>
              <a:rPr lang="en-US" altLang="en-US" sz="2195" kern="0" dirty="0">
                <a:latin typeface="Calibri" panose="020F0502020204030204" pitchFamily="34" charset="0"/>
                <a:ea typeface="Helvetica Light" panose="020B0403020202020204" pitchFamily="34" charset="0"/>
                <a:cs typeface="Calibri" panose="020F0502020204030204" pitchFamily="34" charset="0"/>
              </a:rPr>
            </a:br>
            <a:r>
              <a:rPr lang="en-US" altLang="en-US" sz="2195" kern="0" dirty="0">
                <a:latin typeface="Calibri" panose="020F0502020204030204" pitchFamily="34" charset="0"/>
                <a:ea typeface="Helvetica Light" panose="020B040302020202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6F40A495-6066-459F-A0B2-95B370068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8101" y="697983"/>
            <a:ext cx="8363769" cy="545968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 cap="small">
                <a:solidFill>
                  <a:srgbClr val="000000"/>
                </a:solidFill>
                <a:latin typeface="Adobe Garamond Pro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5pPr>
            <a:lvl6pPr marL="721587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6pPr>
            <a:lvl7pPr marL="1443175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7pPr>
            <a:lvl8pPr marL="2164761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8pPr>
            <a:lvl9pPr marL="2886349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 sz="2927" kern="0" dirty="0">
                <a:latin typeface="Klavika Bd" panose="02000803050000020004" pitchFamily="50" charset="0"/>
                <a:ea typeface="Helvetica Light" panose="020B0403020202020204" pitchFamily="34" charset="0"/>
                <a:cs typeface="Calibri" panose="020F0502020204030204" pitchFamily="34" charset="0"/>
              </a:rPr>
              <a:t>Simplifying CMMC &amp; DFARS 7012 Compliance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58C196-3E3D-4CD3-B7CA-B8766AC330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24249" y="5857960"/>
            <a:ext cx="1788043" cy="788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15CE40-BB9A-4A4E-8368-9548D81794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36295" y="5078783"/>
            <a:ext cx="3103727" cy="2398334"/>
          </a:xfrm>
          <a:prstGeom prst="rect">
            <a:avLst/>
          </a:prstGeom>
        </p:spPr>
      </p:pic>
      <p:pic>
        <p:nvPicPr>
          <p:cNvPr id="26" name="Picture 2" descr="Coalfire Federal Becomes CMMC Registered Provider Organization (RPO)">
            <a:extLst>
              <a:ext uri="{FF2B5EF4-FFF2-40B4-BE49-F238E27FC236}">
                <a16:creationId xmlns:a16="http://schemas.microsoft.com/office/drawing/2014/main" id="{27111389-01DD-4E86-9A6B-19F4D3FB1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2" y="6020036"/>
            <a:ext cx="2682148" cy="54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8BD52E-66CD-41C6-AD4A-D581792BC99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86263" y="2134458"/>
            <a:ext cx="341947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46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Rectangle 392">
            <a:extLst>
              <a:ext uri="{FF2B5EF4-FFF2-40B4-BE49-F238E27FC236}">
                <a16:creationId xmlns:a16="http://schemas.microsoft.com/office/drawing/2014/main" id="{232D3A19-4701-4EB3-89F0-E4CD0361CFD6}"/>
              </a:ext>
            </a:extLst>
          </p:cNvPr>
          <p:cNvSpPr/>
          <p:nvPr/>
        </p:nvSpPr>
        <p:spPr>
          <a:xfrm>
            <a:off x="0" y="21780"/>
            <a:ext cx="12145453" cy="6836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1F2D57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A19B10F7-9BDD-4E3B-976C-FD7BE97C5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2664" y="373176"/>
            <a:ext cx="8366673" cy="545968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 cap="small">
                <a:solidFill>
                  <a:srgbClr val="000000"/>
                </a:solidFill>
                <a:latin typeface="Adobe Garamond Pro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5pPr>
            <a:lvl6pPr marL="721587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6pPr>
            <a:lvl7pPr marL="1443175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7pPr>
            <a:lvl8pPr marL="2164761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8pPr>
            <a:lvl9pPr marL="2886349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 sz="4000" kern="0" dirty="0">
                <a:latin typeface="Klavika Bd" panose="02000803050000020004" pitchFamily="50" charset="0"/>
                <a:ea typeface="Helvetica Light" panose="020B0403020202020204" pitchFamily="34" charset="0"/>
                <a:cs typeface="Calibri"/>
              </a:rPr>
              <a:t>Be $mart: Solve the Puzzle with Help</a:t>
            </a:r>
            <a:br>
              <a:rPr lang="en-US" altLang="en-US" sz="2561" kern="0" dirty="0"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</a:rPr>
            </a:br>
            <a:r>
              <a:rPr lang="en-US" altLang="en-US" sz="2561" kern="0" dirty="0">
                <a:latin typeface="Helvetica Light"/>
                <a:ea typeface="Helvetica Light" panose="020B0403020202020204" pitchFamily="34" charset="0"/>
                <a:cs typeface="Helvetica Light" panose="020B0403020202020204" pitchFamily="34" charset="0"/>
              </a:rPr>
              <a:t> </a:t>
            </a:r>
            <a:endParaRPr lang="en-US" altLang="en-US" sz="2561" kern="0" dirty="0">
              <a:latin typeface="Helvetica Light" panose="020B0403020202020204" pitchFamily="34" charset="0"/>
              <a:ea typeface="Helvetica Light" panose="020B0403020202020204" pitchFamily="34" charset="0"/>
              <a:cs typeface="Helvetica Light" panose="020B0403020202020204" pitchFamily="34" charset="0"/>
            </a:endParaRPr>
          </a:p>
        </p:txBody>
      </p:sp>
      <p:pic>
        <p:nvPicPr>
          <p:cNvPr id="386" name="Picture 385">
            <a:extLst>
              <a:ext uri="{FF2B5EF4-FFF2-40B4-BE49-F238E27FC236}">
                <a16:creationId xmlns:a16="http://schemas.microsoft.com/office/drawing/2014/main" id="{D7B1D9F0-7385-4E43-AB1E-BD4683E5A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169" y="1903564"/>
            <a:ext cx="9398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7" name="Picture 386">
            <a:extLst>
              <a:ext uri="{FF2B5EF4-FFF2-40B4-BE49-F238E27FC236}">
                <a16:creationId xmlns:a16="http://schemas.microsoft.com/office/drawing/2014/main" id="{FD83EBF7-7EA5-4EA7-B571-5ABAB3A25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269" y="1903564"/>
            <a:ext cx="9271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8" name="Picture 5">
            <a:extLst>
              <a:ext uri="{FF2B5EF4-FFF2-40B4-BE49-F238E27FC236}">
                <a16:creationId xmlns:a16="http://schemas.microsoft.com/office/drawing/2014/main" id="{02312C85-B81A-49C3-B432-7F17103FA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057" y="1078064"/>
            <a:ext cx="28956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" name="Picture 388">
            <a:extLst>
              <a:ext uri="{FF2B5EF4-FFF2-40B4-BE49-F238E27FC236}">
                <a16:creationId xmlns:a16="http://schemas.microsoft.com/office/drawing/2014/main" id="{59732353-B059-499C-8436-C6ECB75CE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569" y="1916264"/>
            <a:ext cx="927100" cy="13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0" name="Picture 389">
            <a:extLst>
              <a:ext uri="{FF2B5EF4-FFF2-40B4-BE49-F238E27FC236}">
                <a16:creationId xmlns:a16="http://schemas.microsoft.com/office/drawing/2014/main" id="{02B97237-9D7E-4114-AB2B-81048CA4CDC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alphaModFix amt="68000"/>
          </a:blip>
          <a:stretch>
            <a:fillRect/>
          </a:stretch>
        </p:blipFill>
        <p:spPr>
          <a:xfrm>
            <a:off x="6326469" y="2312303"/>
            <a:ext cx="985496" cy="985496"/>
          </a:xfrm>
          <a:prstGeom prst="rect">
            <a:avLst/>
          </a:prstGeom>
        </p:spPr>
      </p:pic>
      <p:pic>
        <p:nvPicPr>
          <p:cNvPr id="391" name="Picture 28">
            <a:extLst>
              <a:ext uri="{FF2B5EF4-FFF2-40B4-BE49-F238E27FC236}">
                <a16:creationId xmlns:a16="http://schemas.microsoft.com/office/drawing/2014/main" id="{518EFE07-065A-4EA5-9D8C-1B9C55C72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069" y="2906864"/>
            <a:ext cx="62706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2" name="Picture 31">
            <a:extLst>
              <a:ext uri="{FF2B5EF4-FFF2-40B4-BE49-F238E27FC236}">
                <a16:creationId xmlns:a16="http://schemas.microsoft.com/office/drawing/2014/main" id="{787DE3C5-0D84-4DC7-B065-608852E6C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669" y="4005706"/>
            <a:ext cx="6361113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4" name="Picture 393">
            <a:extLst>
              <a:ext uri="{FF2B5EF4-FFF2-40B4-BE49-F238E27FC236}">
                <a16:creationId xmlns:a16="http://schemas.microsoft.com/office/drawing/2014/main" id="{6B76BDA0-F638-4B30-B48D-EBDA54B8FCF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8291" y="6254273"/>
            <a:ext cx="1343965" cy="59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01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6AFD99E-5B37-441B-8F43-131D6E4C94A3}"/>
              </a:ext>
            </a:extLst>
          </p:cNvPr>
          <p:cNvSpPr/>
          <p:nvPr/>
        </p:nvSpPr>
        <p:spPr>
          <a:xfrm>
            <a:off x="0" y="21977"/>
            <a:ext cx="12145453" cy="6836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1F2D57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1307485" y="904314"/>
            <a:ext cx="51296" cy="820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100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endParaRPr sz="5000" dirty="0">
              <a:solidFill>
                <a:srgbClr val="F05F2A"/>
              </a:solidFill>
              <a:latin typeface="Klavika Regular" charset="0"/>
              <a:ea typeface="Klavika Regular" charset="0"/>
              <a:cs typeface="Klavika Regular" charset="0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1329710" y="1660886"/>
            <a:ext cx="51296" cy="436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endParaRPr sz="2500" dirty="0">
              <a:solidFill>
                <a:srgbClr val="313841"/>
              </a:solidFill>
              <a:latin typeface="Klavika Regular"/>
              <a:ea typeface="Klavika Regular"/>
              <a:cs typeface="Klavika Regular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7588" y="1951164"/>
            <a:ext cx="11254578" cy="914400"/>
          </a:xfrm>
        </p:spPr>
        <p:txBody>
          <a:bodyPr/>
          <a:lstStyle/>
          <a:p>
            <a:pPr lvl="0" algn="ctr"/>
            <a:r>
              <a:rPr lang="en-US" sz="4000" b="1" dirty="0"/>
              <a:t>CUI/FCI for CMMC Compliance:</a:t>
            </a:r>
            <a:br>
              <a:rPr lang="en-US" sz="4000" b="1" dirty="0"/>
            </a:br>
            <a:br>
              <a:rPr lang="en-US" dirty="0"/>
            </a:br>
            <a:r>
              <a:rPr lang="en-US" sz="3200" dirty="0">
                <a:solidFill>
                  <a:schemeClr val="tx1"/>
                </a:solidFill>
              </a:rPr>
              <a:t>Cloud-based Encrypted File Sharing &amp; Email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3F49DA-D986-0240-A548-DE61F65ED08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127760" y="944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584A49F5-BBE4-9B43-97E7-7E98B974A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443" y="5920928"/>
            <a:ext cx="1690869" cy="130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75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3D9968B-8028-4004-BEC9-8985DD28687E}"/>
              </a:ext>
            </a:extLst>
          </p:cNvPr>
          <p:cNvSpPr/>
          <p:nvPr/>
        </p:nvSpPr>
        <p:spPr>
          <a:xfrm>
            <a:off x="0" y="21780"/>
            <a:ext cx="12145453" cy="6836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1F2D57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00FDCF-7DB2-DD46-93FF-E651FFA6C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4320"/>
            <a:ext cx="12145452" cy="914400"/>
          </a:xfrm>
        </p:spPr>
        <p:txBody>
          <a:bodyPr/>
          <a:lstStyle/>
          <a:p>
            <a:pPr algn="ctr"/>
            <a:r>
              <a:rPr lang="en-US" sz="4000" dirty="0"/>
              <a:t>CMMC Domains: Policies, Processes,</a:t>
            </a:r>
            <a:r>
              <a:rPr lang="en-US" sz="4000" baseline="0" dirty="0"/>
              <a:t> Systems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D4DB4-47BD-6F43-87AF-69429073C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3F49DA-D986-0240-A548-DE61F65ED08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6B3091-2B0D-B048-B315-2A0ED346B1DA}"/>
              </a:ext>
            </a:extLst>
          </p:cNvPr>
          <p:cNvSpPr/>
          <p:nvPr/>
        </p:nvSpPr>
        <p:spPr>
          <a:xfrm>
            <a:off x="602820" y="1681317"/>
            <a:ext cx="1469651" cy="7222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Access Control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85BAE8-449E-B74C-BA25-000A23C16CF0}"/>
              </a:ext>
            </a:extLst>
          </p:cNvPr>
          <p:cNvSpPr/>
          <p:nvPr/>
        </p:nvSpPr>
        <p:spPr>
          <a:xfrm>
            <a:off x="2286619" y="1681317"/>
            <a:ext cx="1469651" cy="7222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Asset Management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4A8CDD-B19A-AE48-9E03-172E477C810C}"/>
              </a:ext>
            </a:extLst>
          </p:cNvPr>
          <p:cNvSpPr/>
          <p:nvPr/>
        </p:nvSpPr>
        <p:spPr>
          <a:xfrm>
            <a:off x="3970419" y="1681317"/>
            <a:ext cx="1469651" cy="7222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Audit &amp; Accountability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382990-70FB-6347-9EEF-6FDD12265E42}"/>
              </a:ext>
            </a:extLst>
          </p:cNvPr>
          <p:cNvSpPr/>
          <p:nvPr/>
        </p:nvSpPr>
        <p:spPr>
          <a:xfrm>
            <a:off x="5654218" y="1681317"/>
            <a:ext cx="1469651" cy="7222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Awareness &amp; Training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D3405E-2127-234F-B508-DED1D11730F2}"/>
              </a:ext>
            </a:extLst>
          </p:cNvPr>
          <p:cNvSpPr/>
          <p:nvPr/>
        </p:nvSpPr>
        <p:spPr>
          <a:xfrm>
            <a:off x="7338018" y="1681317"/>
            <a:ext cx="1469651" cy="7222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Configuration Management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38C878-9D8F-7D43-8F85-F22FF3178E1F}"/>
              </a:ext>
            </a:extLst>
          </p:cNvPr>
          <p:cNvSpPr/>
          <p:nvPr/>
        </p:nvSpPr>
        <p:spPr>
          <a:xfrm>
            <a:off x="602820" y="2617694"/>
            <a:ext cx="1469651" cy="7222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Identification &amp; Authentication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2F07A4-5204-A344-9808-CD12EB03A8AE}"/>
              </a:ext>
            </a:extLst>
          </p:cNvPr>
          <p:cNvSpPr/>
          <p:nvPr/>
        </p:nvSpPr>
        <p:spPr>
          <a:xfrm>
            <a:off x="2286619" y="2617694"/>
            <a:ext cx="1469651" cy="7222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Incident Response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EE093E-94BD-494A-94CA-04089386C427}"/>
              </a:ext>
            </a:extLst>
          </p:cNvPr>
          <p:cNvSpPr/>
          <p:nvPr/>
        </p:nvSpPr>
        <p:spPr>
          <a:xfrm>
            <a:off x="3970419" y="2617694"/>
            <a:ext cx="1469651" cy="722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Maintenance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5A37A9-E8E6-0A42-9D59-01B641EFA38E}"/>
              </a:ext>
            </a:extLst>
          </p:cNvPr>
          <p:cNvSpPr/>
          <p:nvPr/>
        </p:nvSpPr>
        <p:spPr>
          <a:xfrm>
            <a:off x="5654218" y="2617694"/>
            <a:ext cx="1469651" cy="7222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Media Protection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C7FC2D-B6C1-6248-B9E1-CB004C1E6358}"/>
              </a:ext>
            </a:extLst>
          </p:cNvPr>
          <p:cNvSpPr/>
          <p:nvPr/>
        </p:nvSpPr>
        <p:spPr>
          <a:xfrm>
            <a:off x="7338018" y="2617694"/>
            <a:ext cx="1469651" cy="722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Personnel Security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422552-1E93-6E41-8085-A39D4A29236F}"/>
              </a:ext>
            </a:extLst>
          </p:cNvPr>
          <p:cNvSpPr/>
          <p:nvPr/>
        </p:nvSpPr>
        <p:spPr>
          <a:xfrm>
            <a:off x="602820" y="3554071"/>
            <a:ext cx="1469651" cy="7222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Physical Protection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69446D-FD60-5845-B58C-B0302CAF6418}"/>
              </a:ext>
            </a:extLst>
          </p:cNvPr>
          <p:cNvSpPr/>
          <p:nvPr/>
        </p:nvSpPr>
        <p:spPr>
          <a:xfrm>
            <a:off x="2286619" y="3554071"/>
            <a:ext cx="1469651" cy="7222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Recovery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4ABBBF-E98C-C544-849F-1BB72D776970}"/>
              </a:ext>
            </a:extLst>
          </p:cNvPr>
          <p:cNvSpPr/>
          <p:nvPr/>
        </p:nvSpPr>
        <p:spPr>
          <a:xfrm>
            <a:off x="3970419" y="3554071"/>
            <a:ext cx="1469651" cy="722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Risk Management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8FBF8F6-B12B-6B4A-BB0C-FD2EECE16EC4}"/>
              </a:ext>
            </a:extLst>
          </p:cNvPr>
          <p:cNvSpPr/>
          <p:nvPr/>
        </p:nvSpPr>
        <p:spPr>
          <a:xfrm>
            <a:off x="5654218" y="3554071"/>
            <a:ext cx="1469651" cy="722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Security Assessment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AF1E5E-1A8F-4A49-A78C-CB93F5B53D64}"/>
              </a:ext>
            </a:extLst>
          </p:cNvPr>
          <p:cNvSpPr/>
          <p:nvPr/>
        </p:nvSpPr>
        <p:spPr>
          <a:xfrm>
            <a:off x="7338018" y="3554071"/>
            <a:ext cx="1469651" cy="722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Situational Awareness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1BBC6FB-001A-814A-89E0-18CC187C0BBD}"/>
              </a:ext>
            </a:extLst>
          </p:cNvPr>
          <p:cNvSpPr/>
          <p:nvPr/>
        </p:nvSpPr>
        <p:spPr>
          <a:xfrm>
            <a:off x="2181643" y="4490448"/>
            <a:ext cx="1679605" cy="7222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System &amp; Communications Protection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077518C-6D07-9E44-ABE7-86E3B3B185E2}"/>
              </a:ext>
            </a:extLst>
          </p:cNvPr>
          <p:cNvSpPr/>
          <p:nvPr/>
        </p:nvSpPr>
        <p:spPr>
          <a:xfrm>
            <a:off x="5549242" y="4490448"/>
            <a:ext cx="1679605" cy="7222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System &amp; information Integrity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A331B28-B5B6-9F4A-9F83-FCCB525F9E28}"/>
              </a:ext>
            </a:extLst>
          </p:cNvPr>
          <p:cNvSpPr/>
          <p:nvPr/>
        </p:nvSpPr>
        <p:spPr>
          <a:xfrm>
            <a:off x="9865273" y="1649167"/>
            <a:ext cx="2070538" cy="7222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Mostly Systems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393681B-3EA9-FA45-B4AB-33B1424CCA0A}"/>
              </a:ext>
            </a:extLst>
          </p:cNvPr>
          <p:cNvSpPr/>
          <p:nvPr/>
        </p:nvSpPr>
        <p:spPr>
          <a:xfrm>
            <a:off x="9865273" y="2978808"/>
            <a:ext cx="2070538" cy="7222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Both Systems &amp; Processes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DF5ED3D-3587-3240-B4EF-CFE31A7E542C}"/>
              </a:ext>
            </a:extLst>
          </p:cNvPr>
          <p:cNvSpPr/>
          <p:nvPr/>
        </p:nvSpPr>
        <p:spPr>
          <a:xfrm>
            <a:off x="9865273" y="4308449"/>
            <a:ext cx="2070538" cy="722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Mostly Policies &amp; Processes</a:t>
            </a:r>
          </a:p>
        </p:txBody>
      </p:sp>
      <p:pic>
        <p:nvPicPr>
          <p:cNvPr id="28" name="Picture 27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1B8EEC0B-F6BC-4ED8-9E62-3DB74C7C0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443" y="5920928"/>
            <a:ext cx="1690869" cy="130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71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BF0B5F5-BD01-4CE5-B6D4-C60406054646}"/>
              </a:ext>
            </a:extLst>
          </p:cNvPr>
          <p:cNvSpPr/>
          <p:nvPr/>
        </p:nvSpPr>
        <p:spPr>
          <a:xfrm>
            <a:off x="0" y="21780"/>
            <a:ext cx="12145453" cy="6836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1F2D57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CB9528-DC97-3F4F-8900-7EEFA5DB6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Systems Considerations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6C9F4C-0DA9-F34E-885D-3C989A43D7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3F49DA-D986-0240-A548-DE61F65ED08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3C337A-9E44-3A4D-840E-1714F6969609}"/>
              </a:ext>
            </a:extLst>
          </p:cNvPr>
          <p:cNvSpPr txBox="1"/>
          <p:nvPr/>
        </p:nvSpPr>
        <p:spPr>
          <a:xfrm>
            <a:off x="914400" y="2603921"/>
            <a:ext cx="42441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Compliance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Deployment options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Security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Ease of use &amp; adoption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cost of ownership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7" name="Picture 6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D9C2C068-439C-463C-BE55-BEB2F6C43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443" y="5920928"/>
            <a:ext cx="1690869" cy="130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EDFCC9-3C66-4DEA-B80C-11981777F989}"/>
              </a:ext>
            </a:extLst>
          </p:cNvPr>
          <p:cNvSpPr/>
          <p:nvPr/>
        </p:nvSpPr>
        <p:spPr>
          <a:xfrm>
            <a:off x="0" y="21780"/>
            <a:ext cx="12145453" cy="6836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1F2D57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3144"/>
            <a:ext cx="10515600" cy="914400"/>
          </a:xfrm>
        </p:spPr>
        <p:txBody>
          <a:bodyPr/>
          <a:lstStyle/>
          <a:p>
            <a:pPr algn="ctr"/>
            <a:r>
              <a:rPr lang="en-US" sz="4800" dirty="0"/>
              <a:t>PreVeil: Simple Way To Enhance Cybersecurity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3F49DA-D986-0240-A548-DE61F65ED08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2C1188-5C2C-48DE-970F-EA05F552FD10}"/>
              </a:ext>
            </a:extLst>
          </p:cNvPr>
          <p:cNvSpPr txBox="1"/>
          <p:nvPr/>
        </p:nvSpPr>
        <p:spPr>
          <a:xfrm>
            <a:off x="779317" y="2073776"/>
            <a:ext cx="110077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End-to-end encrypted file sharing &amp; email for CUI or ITAR-restricted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Addresses CMMC requirements for handling CUI in files &amp; messages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Easy to deploy — no modifications required to existing IT infrastructure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Easy to use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Fraction of the cost of alternatives</a:t>
            </a:r>
          </a:p>
        </p:txBody>
      </p:sp>
      <p:pic>
        <p:nvPicPr>
          <p:cNvPr id="7" name="Picture 6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6D446BC3-D796-4BF9-938C-285FAAC34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443" y="5920928"/>
            <a:ext cx="1690869" cy="130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17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EE6C-6082-7347-89A3-88D4E88E5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52209"/>
            <a:ext cx="10515600" cy="914400"/>
          </a:xfrm>
        </p:spPr>
        <p:txBody>
          <a:bodyPr/>
          <a:lstStyle/>
          <a:p>
            <a:r>
              <a:rPr lang="en-US" dirty="0"/>
              <a:t>Demonstration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B8992-130A-A446-91EC-EC163A190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3F49DA-D986-0240-A548-DE61F65ED08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17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1293198" y="2422985"/>
            <a:ext cx="51296" cy="820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100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endParaRPr sz="5000" dirty="0">
              <a:solidFill>
                <a:schemeClr val="tx1"/>
              </a:solidFill>
              <a:latin typeface="Klavika Regular" charset="0"/>
              <a:ea typeface="Klavika Regular" charset="0"/>
              <a:cs typeface="Klavika Regular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FFFFFF"/>
                </a:solidFill>
              </a:rPr>
              <a:t>PreVeil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3F49DA-D986-0240-A548-DE61F65ED08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55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loud 57">
            <a:extLst>
              <a:ext uri="{FF2B5EF4-FFF2-40B4-BE49-F238E27FC236}">
                <a16:creationId xmlns:a16="http://schemas.microsoft.com/office/drawing/2014/main" id="{1037ADB9-9935-8E4B-84B7-15F8AD1D9A6A}"/>
              </a:ext>
            </a:extLst>
          </p:cNvPr>
          <p:cNvSpPr/>
          <p:nvPr/>
        </p:nvSpPr>
        <p:spPr>
          <a:xfrm>
            <a:off x="4321614" y="2359327"/>
            <a:ext cx="2142309" cy="1556517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Internet</a:t>
            </a:r>
          </a:p>
        </p:txBody>
      </p:sp>
      <p:sp>
        <p:nvSpPr>
          <p:cNvPr id="10" name="Magnetic Disk 9">
            <a:extLst>
              <a:ext uri="{FF2B5EF4-FFF2-40B4-BE49-F238E27FC236}">
                <a16:creationId xmlns:a16="http://schemas.microsoft.com/office/drawing/2014/main" id="{33A652AD-6C9C-7B4F-8474-EB9283EF8AA6}"/>
              </a:ext>
            </a:extLst>
          </p:cNvPr>
          <p:cNvSpPr/>
          <p:nvPr/>
        </p:nvSpPr>
        <p:spPr>
          <a:xfrm>
            <a:off x="7620000" y="2094565"/>
            <a:ext cx="1028700" cy="737078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Company B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11" name="Magnetic Disk 10">
            <a:extLst>
              <a:ext uri="{FF2B5EF4-FFF2-40B4-BE49-F238E27FC236}">
                <a16:creationId xmlns:a16="http://schemas.microsoft.com/office/drawing/2014/main" id="{50275771-DA34-4141-B94C-00F1E457E1F9}"/>
              </a:ext>
            </a:extLst>
          </p:cNvPr>
          <p:cNvSpPr/>
          <p:nvPr/>
        </p:nvSpPr>
        <p:spPr>
          <a:xfrm>
            <a:off x="7620000" y="3361390"/>
            <a:ext cx="1028700" cy="737078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Company C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12" name="Magnetic Disk 11">
            <a:extLst>
              <a:ext uri="{FF2B5EF4-FFF2-40B4-BE49-F238E27FC236}">
                <a16:creationId xmlns:a16="http://schemas.microsoft.com/office/drawing/2014/main" id="{EF1FC7A6-E6D3-2D41-AA50-05DEE9569F79}"/>
              </a:ext>
            </a:extLst>
          </p:cNvPr>
          <p:cNvSpPr/>
          <p:nvPr/>
        </p:nvSpPr>
        <p:spPr>
          <a:xfrm>
            <a:off x="7620000" y="4637740"/>
            <a:ext cx="1028700" cy="737078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Company D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9" name="Magnetic Disk 8">
            <a:extLst>
              <a:ext uri="{FF2B5EF4-FFF2-40B4-BE49-F238E27FC236}">
                <a16:creationId xmlns:a16="http://schemas.microsoft.com/office/drawing/2014/main" id="{A84FCA2A-26D1-9249-98D1-126107D6C64F}"/>
              </a:ext>
            </a:extLst>
          </p:cNvPr>
          <p:cNvSpPr/>
          <p:nvPr/>
        </p:nvSpPr>
        <p:spPr>
          <a:xfrm>
            <a:off x="2309838" y="2675590"/>
            <a:ext cx="1028700" cy="737078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Company A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Server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91D5733-C391-BF4D-9D88-F80E052D20DB}"/>
              </a:ext>
            </a:extLst>
          </p:cNvPr>
          <p:cNvGrpSpPr/>
          <p:nvPr/>
        </p:nvGrpSpPr>
        <p:grpSpPr>
          <a:xfrm>
            <a:off x="2630004" y="2585677"/>
            <a:ext cx="388366" cy="257176"/>
            <a:chOff x="4057649" y="2371724"/>
            <a:chExt cx="552451" cy="365833"/>
          </a:xfrm>
          <a:solidFill>
            <a:schemeClr val="bg1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68724E8-88C0-8648-8094-05C21B430251}"/>
                </a:ext>
              </a:extLst>
            </p:cNvPr>
            <p:cNvSpPr/>
            <p:nvPr/>
          </p:nvSpPr>
          <p:spPr>
            <a:xfrm>
              <a:off x="4057650" y="2371725"/>
              <a:ext cx="552450" cy="3658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AB933B94-62E0-5146-B7AE-B31BE585C594}"/>
                </a:ext>
              </a:extLst>
            </p:cNvPr>
            <p:cNvSpPr/>
            <p:nvPr/>
          </p:nvSpPr>
          <p:spPr>
            <a:xfrm flipV="1">
              <a:off x="4057649" y="2371724"/>
              <a:ext cx="552449" cy="20259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65FA70-9251-4E45-8048-A47ADBA86933}"/>
              </a:ext>
            </a:extLst>
          </p:cNvPr>
          <p:cNvGrpSpPr/>
          <p:nvPr/>
        </p:nvGrpSpPr>
        <p:grpSpPr>
          <a:xfrm>
            <a:off x="2630003" y="2585677"/>
            <a:ext cx="388366" cy="257176"/>
            <a:chOff x="4057649" y="2371724"/>
            <a:chExt cx="552451" cy="365833"/>
          </a:xfrm>
          <a:solidFill>
            <a:schemeClr val="bg1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8BBBFB6-BEF7-F64E-88A2-86FEADF4B041}"/>
                </a:ext>
              </a:extLst>
            </p:cNvPr>
            <p:cNvSpPr/>
            <p:nvPr/>
          </p:nvSpPr>
          <p:spPr>
            <a:xfrm>
              <a:off x="4057650" y="2371725"/>
              <a:ext cx="552450" cy="3658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id="{2B812E6B-C42F-AD4A-94B5-AC8EEB46F7B6}"/>
                </a:ext>
              </a:extLst>
            </p:cNvPr>
            <p:cNvSpPr/>
            <p:nvPr/>
          </p:nvSpPr>
          <p:spPr>
            <a:xfrm flipV="1">
              <a:off x="4057649" y="2371724"/>
              <a:ext cx="552449" cy="20259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5F1B814-0996-6E48-9769-259A29FE9037}"/>
              </a:ext>
            </a:extLst>
          </p:cNvPr>
          <p:cNvGrpSpPr/>
          <p:nvPr/>
        </p:nvGrpSpPr>
        <p:grpSpPr>
          <a:xfrm>
            <a:off x="2630002" y="2585955"/>
            <a:ext cx="388366" cy="257176"/>
            <a:chOff x="4057649" y="2371724"/>
            <a:chExt cx="552451" cy="365833"/>
          </a:xfrm>
          <a:solidFill>
            <a:schemeClr val="bg1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621B16B-4F87-8B47-B56F-B75D20496C7A}"/>
                </a:ext>
              </a:extLst>
            </p:cNvPr>
            <p:cNvSpPr/>
            <p:nvPr/>
          </p:nvSpPr>
          <p:spPr>
            <a:xfrm>
              <a:off x="4057650" y="2371725"/>
              <a:ext cx="552450" cy="3658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riangle 30">
              <a:extLst>
                <a:ext uri="{FF2B5EF4-FFF2-40B4-BE49-F238E27FC236}">
                  <a16:creationId xmlns:a16="http://schemas.microsoft.com/office/drawing/2014/main" id="{C66FC78D-0F22-CD4B-92CC-FBDA8AD97210}"/>
                </a:ext>
              </a:extLst>
            </p:cNvPr>
            <p:cNvSpPr/>
            <p:nvPr/>
          </p:nvSpPr>
          <p:spPr>
            <a:xfrm flipV="1">
              <a:off x="4057649" y="2371724"/>
              <a:ext cx="552449" cy="20259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44EF73B-07AC-3A47-ADB9-E7C64CBB7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File &amp; Mail Servers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C86285-232A-144C-A414-C6B6AB9069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3F49DA-D986-0240-A548-DE61F65ED08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images.png">
            <a:extLst>
              <a:ext uri="{FF2B5EF4-FFF2-40B4-BE49-F238E27FC236}">
                <a16:creationId xmlns:a16="http://schemas.microsoft.com/office/drawing/2014/main" id="{2405E33A-0B6D-C94B-81FC-413E18875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6" y="3300619"/>
            <a:ext cx="876300" cy="9121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E5904E-793A-9040-9A16-130E1E8ED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2356" y="3466021"/>
            <a:ext cx="807072" cy="604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6D01E2-4044-2D4E-98AD-E4A0756C8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7512" y="1917184"/>
            <a:ext cx="1316760" cy="1316760"/>
          </a:xfrm>
          <a:prstGeom prst="rect">
            <a:avLst/>
          </a:prstGeom>
        </p:spPr>
      </p:pic>
      <p:pic>
        <p:nvPicPr>
          <p:cNvPr id="8" name="Picture 7" descr="images.png">
            <a:extLst>
              <a:ext uri="{FF2B5EF4-FFF2-40B4-BE49-F238E27FC236}">
                <a16:creationId xmlns:a16="http://schemas.microsoft.com/office/drawing/2014/main" id="{708812D7-D2F0-6341-BB2A-0622B6921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51" y="4462669"/>
            <a:ext cx="876300" cy="91214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4E32004-6E81-B04E-91AA-51F262D800DB}"/>
              </a:ext>
            </a:extLst>
          </p:cNvPr>
          <p:cNvGrpSpPr/>
          <p:nvPr/>
        </p:nvGrpSpPr>
        <p:grpSpPr>
          <a:xfrm>
            <a:off x="1263143" y="3066375"/>
            <a:ext cx="388366" cy="257176"/>
            <a:chOff x="4057649" y="2371724"/>
            <a:chExt cx="552451" cy="365833"/>
          </a:xfrm>
          <a:solidFill>
            <a:schemeClr val="bg1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EEEA164-2F86-3D48-82A2-CED20D257DE6}"/>
                </a:ext>
              </a:extLst>
            </p:cNvPr>
            <p:cNvSpPr/>
            <p:nvPr/>
          </p:nvSpPr>
          <p:spPr>
            <a:xfrm>
              <a:off x="4057650" y="2371725"/>
              <a:ext cx="552450" cy="3658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1922D39A-96FF-4B44-B710-A33A5481B619}"/>
                </a:ext>
              </a:extLst>
            </p:cNvPr>
            <p:cNvSpPr/>
            <p:nvPr/>
          </p:nvSpPr>
          <p:spPr>
            <a:xfrm flipV="1">
              <a:off x="4057649" y="2371724"/>
              <a:ext cx="552449" cy="20259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299DF70-518D-B04F-B762-BB8D4A11D0E7}"/>
              </a:ext>
            </a:extLst>
          </p:cNvPr>
          <p:cNvGrpSpPr/>
          <p:nvPr/>
        </p:nvGrpSpPr>
        <p:grpSpPr>
          <a:xfrm>
            <a:off x="7940165" y="2036844"/>
            <a:ext cx="388366" cy="257176"/>
            <a:chOff x="4057649" y="2371724"/>
            <a:chExt cx="552451" cy="365833"/>
          </a:xfrm>
          <a:solidFill>
            <a:schemeClr val="bg1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C4E685D-FCA8-EB4F-B824-9F2C103C1753}"/>
                </a:ext>
              </a:extLst>
            </p:cNvPr>
            <p:cNvSpPr/>
            <p:nvPr/>
          </p:nvSpPr>
          <p:spPr>
            <a:xfrm>
              <a:off x="4057650" y="2371725"/>
              <a:ext cx="552450" cy="3658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riangle 33">
              <a:extLst>
                <a:ext uri="{FF2B5EF4-FFF2-40B4-BE49-F238E27FC236}">
                  <a16:creationId xmlns:a16="http://schemas.microsoft.com/office/drawing/2014/main" id="{26804FD3-6DD6-B144-8AE8-724148C56F6F}"/>
                </a:ext>
              </a:extLst>
            </p:cNvPr>
            <p:cNvSpPr/>
            <p:nvPr/>
          </p:nvSpPr>
          <p:spPr>
            <a:xfrm flipV="1">
              <a:off x="4057649" y="2371724"/>
              <a:ext cx="552449" cy="20259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86EBBC5-7574-3645-9216-DA5C8D3CE4C7}"/>
              </a:ext>
            </a:extLst>
          </p:cNvPr>
          <p:cNvGrpSpPr/>
          <p:nvPr/>
        </p:nvGrpSpPr>
        <p:grpSpPr>
          <a:xfrm>
            <a:off x="7940165" y="3287703"/>
            <a:ext cx="388366" cy="257176"/>
            <a:chOff x="4057649" y="2371724"/>
            <a:chExt cx="552451" cy="365833"/>
          </a:xfrm>
          <a:solidFill>
            <a:schemeClr val="bg1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9B79BCC-8D88-6344-98B4-980BE275BC7E}"/>
                </a:ext>
              </a:extLst>
            </p:cNvPr>
            <p:cNvSpPr/>
            <p:nvPr/>
          </p:nvSpPr>
          <p:spPr>
            <a:xfrm>
              <a:off x="4057650" y="2371725"/>
              <a:ext cx="552450" cy="3658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riangle 36">
              <a:extLst>
                <a:ext uri="{FF2B5EF4-FFF2-40B4-BE49-F238E27FC236}">
                  <a16:creationId xmlns:a16="http://schemas.microsoft.com/office/drawing/2014/main" id="{D1C8C2C1-E85A-E84E-AA9D-5813CB26A877}"/>
                </a:ext>
              </a:extLst>
            </p:cNvPr>
            <p:cNvSpPr/>
            <p:nvPr/>
          </p:nvSpPr>
          <p:spPr>
            <a:xfrm flipV="1">
              <a:off x="4057649" y="2371724"/>
              <a:ext cx="552449" cy="20259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DDA0CFA-6DF9-6145-9A59-3711CA2D3DE2}"/>
              </a:ext>
            </a:extLst>
          </p:cNvPr>
          <p:cNvGrpSpPr/>
          <p:nvPr/>
        </p:nvGrpSpPr>
        <p:grpSpPr>
          <a:xfrm>
            <a:off x="7940165" y="4499627"/>
            <a:ext cx="388366" cy="257176"/>
            <a:chOff x="4057649" y="2371724"/>
            <a:chExt cx="552451" cy="365833"/>
          </a:xfrm>
          <a:solidFill>
            <a:schemeClr val="bg1"/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7DCE20F-10D2-B04B-A0E2-6497E515D283}"/>
                </a:ext>
              </a:extLst>
            </p:cNvPr>
            <p:cNvSpPr/>
            <p:nvPr/>
          </p:nvSpPr>
          <p:spPr>
            <a:xfrm>
              <a:off x="4057650" y="2371725"/>
              <a:ext cx="552450" cy="3658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riangle 39">
              <a:extLst>
                <a:ext uri="{FF2B5EF4-FFF2-40B4-BE49-F238E27FC236}">
                  <a16:creationId xmlns:a16="http://schemas.microsoft.com/office/drawing/2014/main" id="{31FA8E12-C962-CC4E-B34E-A1D87F8568FC}"/>
                </a:ext>
              </a:extLst>
            </p:cNvPr>
            <p:cNvSpPr/>
            <p:nvPr/>
          </p:nvSpPr>
          <p:spPr>
            <a:xfrm flipV="1">
              <a:off x="4057649" y="2371724"/>
              <a:ext cx="552449" cy="20259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C103965-1AF3-8743-99EE-59A9118A360F}"/>
              </a:ext>
            </a:extLst>
          </p:cNvPr>
          <p:cNvCxnSpPr/>
          <p:nvPr/>
        </p:nvCxnSpPr>
        <p:spPr>
          <a:xfrm>
            <a:off x="3429000" y="3027073"/>
            <a:ext cx="809897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0F5478C-1A7B-784B-8F3B-0429B9DEEEC2}"/>
              </a:ext>
            </a:extLst>
          </p:cNvPr>
          <p:cNvCxnSpPr>
            <a:cxnSpLocks/>
          </p:cNvCxnSpPr>
          <p:nvPr/>
        </p:nvCxnSpPr>
        <p:spPr>
          <a:xfrm flipV="1">
            <a:off x="6519091" y="2492863"/>
            <a:ext cx="1031240" cy="53421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CEB6ACA-CF51-8849-9A76-0A8E853F02D7}"/>
              </a:ext>
            </a:extLst>
          </p:cNvPr>
          <p:cNvCxnSpPr>
            <a:cxnSpLocks/>
          </p:cNvCxnSpPr>
          <p:nvPr/>
        </p:nvCxnSpPr>
        <p:spPr>
          <a:xfrm>
            <a:off x="6517619" y="3208797"/>
            <a:ext cx="1032712" cy="521132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11D4621-CF98-A44E-868D-3927B4A32528}"/>
              </a:ext>
            </a:extLst>
          </p:cNvPr>
          <p:cNvCxnSpPr>
            <a:cxnSpLocks/>
          </p:cNvCxnSpPr>
          <p:nvPr/>
        </p:nvCxnSpPr>
        <p:spPr>
          <a:xfrm>
            <a:off x="6496045" y="3358914"/>
            <a:ext cx="1067529" cy="1559829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98FF4D0-11E5-C949-8FDC-84FB24BC2DE7}"/>
              </a:ext>
            </a:extLst>
          </p:cNvPr>
          <p:cNvGrpSpPr/>
          <p:nvPr/>
        </p:nvGrpSpPr>
        <p:grpSpPr>
          <a:xfrm>
            <a:off x="2824185" y="2159558"/>
            <a:ext cx="1075642" cy="530431"/>
            <a:chOff x="2824185" y="2055524"/>
            <a:chExt cx="1075642" cy="5304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05925C6-D501-CE4C-9C3B-C1119646E244}"/>
                </a:ext>
              </a:extLst>
            </p:cNvPr>
            <p:cNvSpPr txBox="1"/>
            <p:nvPr/>
          </p:nvSpPr>
          <p:spPr>
            <a:xfrm>
              <a:off x="3018367" y="2055524"/>
              <a:ext cx="8814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05F2A"/>
                  </a:solidFill>
                </a:rPr>
                <a:t>Plain Text</a:t>
              </a:r>
            </a:p>
          </p:txBody>
        </p:sp>
        <p:cxnSp>
          <p:nvCxnSpPr>
            <p:cNvPr id="18" name="Curved Connector 17">
              <a:extLst>
                <a:ext uri="{FF2B5EF4-FFF2-40B4-BE49-F238E27FC236}">
                  <a16:creationId xmlns:a16="http://schemas.microsoft.com/office/drawing/2014/main" id="{DB68E868-813A-8C4E-A68C-CC7C966512D4}"/>
                </a:ext>
              </a:extLst>
            </p:cNvPr>
            <p:cNvCxnSpPr>
              <a:stCxn id="14" idx="1"/>
              <a:endCxn id="31" idx="3"/>
            </p:cNvCxnSpPr>
            <p:nvPr/>
          </p:nvCxnSpPr>
          <p:spPr>
            <a:xfrm rot="10800000" flipV="1">
              <a:off x="2824185" y="2209413"/>
              <a:ext cx="194182" cy="376542"/>
            </a:xfrm>
            <a:prstGeom prst="curvedConnector2">
              <a:avLst/>
            </a:prstGeom>
            <a:ln w="12700">
              <a:solidFill>
                <a:srgbClr val="F05F2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AD50B6E-77D9-F644-B513-C38AABB02C19}"/>
              </a:ext>
            </a:extLst>
          </p:cNvPr>
          <p:cNvGrpSpPr/>
          <p:nvPr/>
        </p:nvGrpSpPr>
        <p:grpSpPr>
          <a:xfrm>
            <a:off x="8148744" y="1593746"/>
            <a:ext cx="1075642" cy="530431"/>
            <a:chOff x="2824185" y="2055524"/>
            <a:chExt cx="1075642" cy="530431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68EDD9C-3201-564C-BDAE-050969951AF8}"/>
                </a:ext>
              </a:extLst>
            </p:cNvPr>
            <p:cNvSpPr txBox="1"/>
            <p:nvPr/>
          </p:nvSpPr>
          <p:spPr>
            <a:xfrm>
              <a:off x="3018367" y="2055524"/>
              <a:ext cx="8814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05F2A"/>
                  </a:solidFill>
                </a:rPr>
                <a:t>Plain Text</a:t>
              </a:r>
            </a:p>
          </p:txBody>
        </p:sp>
        <p:cxnSp>
          <p:nvCxnSpPr>
            <p:cNvPr id="52" name="Curved Connector 51">
              <a:extLst>
                <a:ext uri="{FF2B5EF4-FFF2-40B4-BE49-F238E27FC236}">
                  <a16:creationId xmlns:a16="http://schemas.microsoft.com/office/drawing/2014/main" id="{C6B825C0-96AF-E04A-BC36-73E17A4A7B6C}"/>
                </a:ext>
              </a:extLst>
            </p:cNvPr>
            <p:cNvCxnSpPr>
              <a:stCxn id="51" idx="1"/>
            </p:cNvCxnSpPr>
            <p:nvPr/>
          </p:nvCxnSpPr>
          <p:spPr>
            <a:xfrm rot="10800000" flipV="1">
              <a:off x="2824185" y="2209413"/>
              <a:ext cx="194182" cy="376542"/>
            </a:xfrm>
            <a:prstGeom prst="curvedConnector2">
              <a:avLst/>
            </a:prstGeom>
            <a:ln w="12700">
              <a:solidFill>
                <a:srgbClr val="F05F2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AC96C66-7EFE-A34C-B85B-BEC25B32624F}"/>
              </a:ext>
            </a:extLst>
          </p:cNvPr>
          <p:cNvGrpSpPr/>
          <p:nvPr/>
        </p:nvGrpSpPr>
        <p:grpSpPr>
          <a:xfrm>
            <a:off x="8143740" y="2830958"/>
            <a:ext cx="1075642" cy="530431"/>
            <a:chOff x="2824185" y="2055524"/>
            <a:chExt cx="1075642" cy="530431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4C26D68-C9E9-E448-85E3-DC9FE9EE2058}"/>
                </a:ext>
              </a:extLst>
            </p:cNvPr>
            <p:cNvSpPr txBox="1"/>
            <p:nvPr/>
          </p:nvSpPr>
          <p:spPr>
            <a:xfrm>
              <a:off x="3018367" y="2055524"/>
              <a:ext cx="8814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05F2A"/>
                  </a:solidFill>
                </a:rPr>
                <a:t>Plain Text</a:t>
              </a:r>
            </a:p>
          </p:txBody>
        </p:sp>
        <p:cxnSp>
          <p:nvCxnSpPr>
            <p:cNvPr id="62" name="Curved Connector 61">
              <a:extLst>
                <a:ext uri="{FF2B5EF4-FFF2-40B4-BE49-F238E27FC236}">
                  <a16:creationId xmlns:a16="http://schemas.microsoft.com/office/drawing/2014/main" id="{6F3A93ED-18BC-DB41-84F1-924DD31AD462}"/>
                </a:ext>
              </a:extLst>
            </p:cNvPr>
            <p:cNvCxnSpPr>
              <a:stCxn id="59" idx="1"/>
            </p:cNvCxnSpPr>
            <p:nvPr/>
          </p:nvCxnSpPr>
          <p:spPr>
            <a:xfrm rot="10800000" flipV="1">
              <a:off x="2824185" y="2209413"/>
              <a:ext cx="194182" cy="376542"/>
            </a:xfrm>
            <a:prstGeom prst="curvedConnector2">
              <a:avLst/>
            </a:prstGeom>
            <a:ln w="12700">
              <a:solidFill>
                <a:srgbClr val="F05F2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D4156A4-7E27-7C49-A5C7-2A25EADA5C64}"/>
              </a:ext>
            </a:extLst>
          </p:cNvPr>
          <p:cNvGrpSpPr/>
          <p:nvPr/>
        </p:nvGrpSpPr>
        <p:grpSpPr>
          <a:xfrm>
            <a:off x="8135151" y="4058008"/>
            <a:ext cx="1075642" cy="530431"/>
            <a:chOff x="2824185" y="2055524"/>
            <a:chExt cx="1075642" cy="530431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79FB57E-31BE-914B-973B-546D48A7AF7E}"/>
                </a:ext>
              </a:extLst>
            </p:cNvPr>
            <p:cNvSpPr txBox="1"/>
            <p:nvPr/>
          </p:nvSpPr>
          <p:spPr>
            <a:xfrm>
              <a:off x="3018367" y="2055524"/>
              <a:ext cx="8814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05F2A"/>
                  </a:solidFill>
                </a:rPr>
                <a:t>Plain Text</a:t>
              </a:r>
            </a:p>
          </p:txBody>
        </p:sp>
        <p:cxnSp>
          <p:nvCxnSpPr>
            <p:cNvPr id="66" name="Curved Connector 65">
              <a:extLst>
                <a:ext uri="{FF2B5EF4-FFF2-40B4-BE49-F238E27FC236}">
                  <a16:creationId xmlns:a16="http://schemas.microsoft.com/office/drawing/2014/main" id="{0BB704C3-F1B0-B445-83AA-30D2C17914A2}"/>
                </a:ext>
              </a:extLst>
            </p:cNvPr>
            <p:cNvCxnSpPr>
              <a:stCxn id="64" idx="1"/>
            </p:cNvCxnSpPr>
            <p:nvPr/>
          </p:nvCxnSpPr>
          <p:spPr>
            <a:xfrm rot="10800000" flipV="1">
              <a:off x="2824185" y="2209413"/>
              <a:ext cx="194182" cy="376542"/>
            </a:xfrm>
            <a:prstGeom prst="curvedConnector2">
              <a:avLst/>
            </a:prstGeom>
            <a:ln w="12700">
              <a:solidFill>
                <a:srgbClr val="F05F2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354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0.11211 -0.070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9" y="-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0.43698 -0.080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49" y="-402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0.43555 0.102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71" y="511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0.43646 0.2805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23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19153 0.0453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70" y="226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0.18489 0.0506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5" y="252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0.17929 0.0210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loud 84">
            <a:extLst>
              <a:ext uri="{FF2B5EF4-FFF2-40B4-BE49-F238E27FC236}">
                <a16:creationId xmlns:a16="http://schemas.microsoft.com/office/drawing/2014/main" id="{0E96A6D0-5BF3-9940-B8C8-0E2282F2B12F}"/>
              </a:ext>
            </a:extLst>
          </p:cNvPr>
          <p:cNvSpPr/>
          <p:nvPr/>
        </p:nvSpPr>
        <p:spPr>
          <a:xfrm>
            <a:off x="3664274" y="2044292"/>
            <a:ext cx="3009504" cy="2186588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Magnetic Disk 8">
            <a:extLst>
              <a:ext uri="{FF2B5EF4-FFF2-40B4-BE49-F238E27FC236}">
                <a16:creationId xmlns:a16="http://schemas.microsoft.com/office/drawing/2014/main" id="{A84FCA2A-26D1-9249-98D1-126107D6C64F}"/>
              </a:ext>
            </a:extLst>
          </p:cNvPr>
          <p:cNvSpPr/>
          <p:nvPr/>
        </p:nvSpPr>
        <p:spPr>
          <a:xfrm>
            <a:off x="4655809" y="2717018"/>
            <a:ext cx="1028700" cy="737078"/>
          </a:xfrm>
          <a:prstGeom prst="flowChartMagneticDisk">
            <a:avLst/>
          </a:prstGeom>
          <a:solidFill>
            <a:srgbClr val="F05F2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PreVeil Server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4EF73B-07AC-3A47-ADB9-E7C64CBB7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End-to-end Encryption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C86285-232A-144C-A414-C6B6AB9069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3F49DA-D986-0240-A548-DE61F65ED08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images.png">
            <a:extLst>
              <a:ext uri="{FF2B5EF4-FFF2-40B4-BE49-F238E27FC236}">
                <a16:creationId xmlns:a16="http://schemas.microsoft.com/office/drawing/2014/main" id="{2405E33A-0B6D-C94B-81FC-413E18875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6" y="2804232"/>
            <a:ext cx="876300" cy="9121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E5904E-793A-9040-9A16-130E1E8ED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2356" y="2969634"/>
            <a:ext cx="807072" cy="604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6D01E2-4044-2D4E-98AD-E4A0756C8B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7512" y="1420797"/>
            <a:ext cx="1316760" cy="1316760"/>
          </a:xfrm>
          <a:prstGeom prst="rect">
            <a:avLst/>
          </a:prstGeom>
        </p:spPr>
      </p:pic>
      <p:pic>
        <p:nvPicPr>
          <p:cNvPr id="8" name="Picture 7" descr="images.png">
            <a:extLst>
              <a:ext uri="{FF2B5EF4-FFF2-40B4-BE49-F238E27FC236}">
                <a16:creationId xmlns:a16="http://schemas.microsoft.com/office/drawing/2014/main" id="{708812D7-D2F0-6341-BB2A-0622B6921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651" y="3966282"/>
            <a:ext cx="876300" cy="91214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4E32004-6E81-B04E-91AA-51F262D800DB}"/>
              </a:ext>
            </a:extLst>
          </p:cNvPr>
          <p:cNvGrpSpPr/>
          <p:nvPr/>
        </p:nvGrpSpPr>
        <p:grpSpPr>
          <a:xfrm>
            <a:off x="1263143" y="2569988"/>
            <a:ext cx="388366" cy="257176"/>
            <a:chOff x="4057649" y="2371724"/>
            <a:chExt cx="552451" cy="365833"/>
          </a:xfrm>
          <a:solidFill>
            <a:schemeClr val="bg1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EEEA164-2F86-3D48-82A2-CED20D257DE6}"/>
                </a:ext>
              </a:extLst>
            </p:cNvPr>
            <p:cNvSpPr/>
            <p:nvPr/>
          </p:nvSpPr>
          <p:spPr>
            <a:xfrm>
              <a:off x="4057650" y="2371725"/>
              <a:ext cx="552450" cy="3658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1922D39A-96FF-4B44-B710-A33A5481B619}"/>
                </a:ext>
              </a:extLst>
            </p:cNvPr>
            <p:cNvSpPr/>
            <p:nvPr/>
          </p:nvSpPr>
          <p:spPr>
            <a:xfrm flipV="1">
              <a:off x="4057649" y="2371724"/>
              <a:ext cx="552449" cy="20259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13D33B8-9F9D-F84A-BEB6-61FBDBA5CE40}"/>
              </a:ext>
            </a:extLst>
          </p:cNvPr>
          <p:cNvGrpSpPr/>
          <p:nvPr/>
        </p:nvGrpSpPr>
        <p:grpSpPr>
          <a:xfrm>
            <a:off x="10260585" y="1822001"/>
            <a:ext cx="388366" cy="257176"/>
            <a:chOff x="4057649" y="2371724"/>
            <a:chExt cx="552451" cy="365833"/>
          </a:xfrm>
          <a:solidFill>
            <a:schemeClr val="bg1"/>
          </a:solidFill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83C76DE-D9C8-ED44-A854-0FE689D36D2D}"/>
                </a:ext>
              </a:extLst>
            </p:cNvPr>
            <p:cNvSpPr/>
            <p:nvPr/>
          </p:nvSpPr>
          <p:spPr>
            <a:xfrm>
              <a:off x="4057650" y="2371725"/>
              <a:ext cx="552450" cy="3658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riangle 47">
              <a:extLst>
                <a:ext uri="{FF2B5EF4-FFF2-40B4-BE49-F238E27FC236}">
                  <a16:creationId xmlns:a16="http://schemas.microsoft.com/office/drawing/2014/main" id="{0D4F7881-5A32-1441-8025-78E39A9CAD16}"/>
                </a:ext>
              </a:extLst>
            </p:cNvPr>
            <p:cNvSpPr/>
            <p:nvPr/>
          </p:nvSpPr>
          <p:spPr>
            <a:xfrm flipV="1">
              <a:off x="4057649" y="2371724"/>
              <a:ext cx="552449" cy="20259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B071F5C-96B3-E54B-AC47-217597B0BACD}"/>
              </a:ext>
            </a:extLst>
          </p:cNvPr>
          <p:cNvGrpSpPr/>
          <p:nvPr/>
        </p:nvGrpSpPr>
        <p:grpSpPr>
          <a:xfrm>
            <a:off x="10181709" y="3138761"/>
            <a:ext cx="388366" cy="257176"/>
            <a:chOff x="4057649" y="2371724"/>
            <a:chExt cx="552451" cy="365833"/>
          </a:xfrm>
          <a:solidFill>
            <a:schemeClr val="bg1"/>
          </a:solidFill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D9512D3-B2D5-5747-9EED-916581FCC28E}"/>
                </a:ext>
              </a:extLst>
            </p:cNvPr>
            <p:cNvSpPr/>
            <p:nvPr/>
          </p:nvSpPr>
          <p:spPr>
            <a:xfrm>
              <a:off x="4057650" y="2371725"/>
              <a:ext cx="552450" cy="3658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riangle 50">
              <a:extLst>
                <a:ext uri="{FF2B5EF4-FFF2-40B4-BE49-F238E27FC236}">
                  <a16:creationId xmlns:a16="http://schemas.microsoft.com/office/drawing/2014/main" id="{B1EE956B-2C57-2342-82BF-CFA876DC78BD}"/>
                </a:ext>
              </a:extLst>
            </p:cNvPr>
            <p:cNvSpPr/>
            <p:nvPr/>
          </p:nvSpPr>
          <p:spPr>
            <a:xfrm flipV="1">
              <a:off x="4057649" y="2371724"/>
              <a:ext cx="552449" cy="20259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6ED1DFE-9D47-A747-A555-2C8AC04BDA66}"/>
              </a:ext>
            </a:extLst>
          </p:cNvPr>
          <p:cNvGrpSpPr/>
          <p:nvPr/>
        </p:nvGrpSpPr>
        <p:grpSpPr>
          <a:xfrm>
            <a:off x="10215282" y="3966282"/>
            <a:ext cx="388366" cy="257176"/>
            <a:chOff x="4057649" y="2371724"/>
            <a:chExt cx="552451" cy="365833"/>
          </a:xfrm>
          <a:solidFill>
            <a:schemeClr val="bg1"/>
          </a:solidFill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F6E7AEE-A305-DD4D-A2A5-4946F4D20FE2}"/>
                </a:ext>
              </a:extLst>
            </p:cNvPr>
            <p:cNvSpPr/>
            <p:nvPr/>
          </p:nvSpPr>
          <p:spPr>
            <a:xfrm>
              <a:off x="4057650" y="2371725"/>
              <a:ext cx="552450" cy="3658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riangle 57">
              <a:extLst>
                <a:ext uri="{FF2B5EF4-FFF2-40B4-BE49-F238E27FC236}">
                  <a16:creationId xmlns:a16="http://schemas.microsoft.com/office/drawing/2014/main" id="{34871F60-FEF0-0640-87D6-1300DD0165FB}"/>
                </a:ext>
              </a:extLst>
            </p:cNvPr>
            <p:cNvSpPr/>
            <p:nvPr/>
          </p:nvSpPr>
          <p:spPr>
            <a:xfrm flipV="1">
              <a:off x="4057649" y="2371724"/>
              <a:ext cx="552449" cy="20259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60CD967-B59E-8A4D-AFD4-AF25E16F11E4}"/>
              </a:ext>
            </a:extLst>
          </p:cNvPr>
          <p:cNvGrpSpPr/>
          <p:nvPr/>
        </p:nvGrpSpPr>
        <p:grpSpPr>
          <a:xfrm>
            <a:off x="1263142" y="2569988"/>
            <a:ext cx="388366" cy="257176"/>
            <a:chOff x="2402140" y="2079177"/>
            <a:chExt cx="388366" cy="257176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3E5CA99-3DD5-4C4D-8A8A-C7D3F31D919D}"/>
                </a:ext>
              </a:extLst>
            </p:cNvPr>
            <p:cNvGrpSpPr/>
            <p:nvPr/>
          </p:nvGrpSpPr>
          <p:grpSpPr>
            <a:xfrm>
              <a:off x="2402140" y="2079177"/>
              <a:ext cx="388366" cy="257176"/>
              <a:chOff x="4057649" y="2371724"/>
              <a:chExt cx="552451" cy="365833"/>
            </a:xfrm>
            <a:solidFill>
              <a:schemeClr val="bg1"/>
            </a:solidFill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455EBC9-8864-F14F-BCB4-9DA751BFEA14}"/>
                  </a:ext>
                </a:extLst>
              </p:cNvPr>
              <p:cNvSpPr/>
              <p:nvPr/>
            </p:nvSpPr>
            <p:spPr>
              <a:xfrm>
                <a:off x="4057650" y="2371725"/>
                <a:ext cx="552450" cy="3658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riangle 44">
                <a:extLst>
                  <a:ext uri="{FF2B5EF4-FFF2-40B4-BE49-F238E27FC236}">
                    <a16:creationId xmlns:a16="http://schemas.microsoft.com/office/drawing/2014/main" id="{2C75FE81-E5B3-3B46-AFA7-184DE9462345}"/>
                  </a:ext>
                </a:extLst>
              </p:cNvPr>
              <p:cNvSpPr/>
              <p:nvPr/>
            </p:nvSpPr>
            <p:spPr>
              <a:xfrm flipV="1">
                <a:off x="4057649" y="2371724"/>
                <a:ext cx="552449" cy="202595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F4D0DBD-0A1E-5F41-B2C0-B85A2C3E1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647" y="2079177"/>
              <a:ext cx="217350" cy="216196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B44A885-7CC0-DF40-A963-D214379D1BEF}"/>
              </a:ext>
            </a:extLst>
          </p:cNvPr>
          <p:cNvGrpSpPr/>
          <p:nvPr/>
        </p:nvGrpSpPr>
        <p:grpSpPr>
          <a:xfrm>
            <a:off x="5008668" y="2583822"/>
            <a:ext cx="388366" cy="257176"/>
            <a:chOff x="2402140" y="2079177"/>
            <a:chExt cx="388366" cy="257176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BC4A2312-48D6-8E47-AB7F-7884C1EC4CD8}"/>
                </a:ext>
              </a:extLst>
            </p:cNvPr>
            <p:cNvGrpSpPr/>
            <p:nvPr/>
          </p:nvGrpSpPr>
          <p:grpSpPr>
            <a:xfrm>
              <a:off x="2402140" y="2079177"/>
              <a:ext cx="388366" cy="257176"/>
              <a:chOff x="4057649" y="2371724"/>
              <a:chExt cx="552451" cy="365833"/>
            </a:xfrm>
            <a:solidFill>
              <a:schemeClr val="bg1"/>
            </a:solidFill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95CA89B8-15F7-1C49-876A-D508A5DBBC64}"/>
                  </a:ext>
                </a:extLst>
              </p:cNvPr>
              <p:cNvSpPr/>
              <p:nvPr/>
            </p:nvSpPr>
            <p:spPr>
              <a:xfrm>
                <a:off x="4057650" y="2371725"/>
                <a:ext cx="552450" cy="3658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riangle 62">
                <a:extLst>
                  <a:ext uri="{FF2B5EF4-FFF2-40B4-BE49-F238E27FC236}">
                    <a16:creationId xmlns:a16="http://schemas.microsoft.com/office/drawing/2014/main" id="{F2974948-1FAB-F94A-8A1E-3A7B80A7B258}"/>
                  </a:ext>
                </a:extLst>
              </p:cNvPr>
              <p:cNvSpPr/>
              <p:nvPr/>
            </p:nvSpPr>
            <p:spPr>
              <a:xfrm flipV="1">
                <a:off x="4057649" y="2371724"/>
                <a:ext cx="552449" cy="202595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4248959E-8BF2-A54B-8EE4-AD83ACD08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647" y="2079177"/>
              <a:ext cx="217350" cy="216196"/>
            </a:xfrm>
            <a:prstGeom prst="rect">
              <a:avLst/>
            </a:prstGeom>
          </p:spPr>
        </p:pic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48F5A0D-D260-9F43-A197-D5ADE1899E45}"/>
              </a:ext>
            </a:extLst>
          </p:cNvPr>
          <p:cNvGrpSpPr/>
          <p:nvPr/>
        </p:nvGrpSpPr>
        <p:grpSpPr>
          <a:xfrm>
            <a:off x="5008666" y="2581130"/>
            <a:ext cx="388366" cy="257176"/>
            <a:chOff x="2402140" y="2079177"/>
            <a:chExt cx="388366" cy="257176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3EE38FE2-912C-4D41-8397-F2E87166A3A0}"/>
                </a:ext>
              </a:extLst>
            </p:cNvPr>
            <p:cNvGrpSpPr/>
            <p:nvPr/>
          </p:nvGrpSpPr>
          <p:grpSpPr>
            <a:xfrm>
              <a:off x="2402140" y="2079177"/>
              <a:ext cx="388366" cy="257176"/>
              <a:chOff x="4057649" y="2371724"/>
              <a:chExt cx="552451" cy="365833"/>
            </a:xfrm>
            <a:solidFill>
              <a:schemeClr val="bg1"/>
            </a:solidFill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99B8426-D5B6-7C45-B36A-999D5CEAA627}"/>
                  </a:ext>
                </a:extLst>
              </p:cNvPr>
              <p:cNvSpPr/>
              <p:nvPr/>
            </p:nvSpPr>
            <p:spPr>
              <a:xfrm>
                <a:off x="4057650" y="2371725"/>
                <a:ext cx="552450" cy="3658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Triangle 77">
                <a:extLst>
                  <a:ext uri="{FF2B5EF4-FFF2-40B4-BE49-F238E27FC236}">
                    <a16:creationId xmlns:a16="http://schemas.microsoft.com/office/drawing/2014/main" id="{43746242-A3B8-6548-9A9C-6E033C0B7A96}"/>
                  </a:ext>
                </a:extLst>
              </p:cNvPr>
              <p:cNvSpPr/>
              <p:nvPr/>
            </p:nvSpPr>
            <p:spPr>
              <a:xfrm flipV="1">
                <a:off x="4057649" y="2371724"/>
                <a:ext cx="552449" cy="202595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990B02D0-E1B6-854B-B9E9-4CA91E28B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647" y="2079177"/>
              <a:ext cx="217350" cy="216196"/>
            </a:xfrm>
            <a:prstGeom prst="rect">
              <a:avLst/>
            </a:prstGeom>
          </p:spPr>
        </p:pic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03EC1C4-E8C1-0248-8FC6-EFBA8006EE6C}"/>
              </a:ext>
            </a:extLst>
          </p:cNvPr>
          <p:cNvGrpSpPr/>
          <p:nvPr/>
        </p:nvGrpSpPr>
        <p:grpSpPr>
          <a:xfrm>
            <a:off x="5008663" y="2581130"/>
            <a:ext cx="388366" cy="257176"/>
            <a:chOff x="2402140" y="2079177"/>
            <a:chExt cx="388366" cy="257176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A61EBF3-99FB-364E-97B0-62471A5D5DB6}"/>
                </a:ext>
              </a:extLst>
            </p:cNvPr>
            <p:cNvGrpSpPr/>
            <p:nvPr/>
          </p:nvGrpSpPr>
          <p:grpSpPr>
            <a:xfrm>
              <a:off x="2402140" y="2079177"/>
              <a:ext cx="388366" cy="257176"/>
              <a:chOff x="4057649" y="2371724"/>
              <a:chExt cx="552451" cy="365833"/>
            </a:xfrm>
            <a:solidFill>
              <a:schemeClr val="bg1"/>
            </a:solidFill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233FF736-7634-994B-B94D-15455C7FD7F0}"/>
                  </a:ext>
                </a:extLst>
              </p:cNvPr>
              <p:cNvSpPr/>
              <p:nvPr/>
            </p:nvSpPr>
            <p:spPr>
              <a:xfrm>
                <a:off x="4057650" y="2371725"/>
                <a:ext cx="552450" cy="36583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Triangle 82">
                <a:extLst>
                  <a:ext uri="{FF2B5EF4-FFF2-40B4-BE49-F238E27FC236}">
                    <a16:creationId xmlns:a16="http://schemas.microsoft.com/office/drawing/2014/main" id="{B39F624C-1A56-D042-9EC3-26C96CD84012}"/>
                  </a:ext>
                </a:extLst>
              </p:cNvPr>
              <p:cNvSpPr/>
              <p:nvPr/>
            </p:nvSpPr>
            <p:spPr>
              <a:xfrm flipV="1">
                <a:off x="4057649" y="2371724"/>
                <a:ext cx="552449" cy="202595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2531A978-C489-C749-9D81-8096EF2FF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647" y="2079177"/>
              <a:ext cx="217350" cy="216196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845B332-0343-FC4F-A1CC-E674F40225BC}"/>
              </a:ext>
            </a:extLst>
          </p:cNvPr>
          <p:cNvSpPr txBox="1"/>
          <p:nvPr/>
        </p:nvSpPr>
        <p:spPr>
          <a:xfrm>
            <a:off x="1007457" y="2084033"/>
            <a:ext cx="899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05F2A"/>
                </a:solidFill>
              </a:rPr>
              <a:t>Encrypt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E6CD772-51D1-AC48-9A20-921596FC238D}"/>
              </a:ext>
            </a:extLst>
          </p:cNvPr>
          <p:cNvSpPr txBox="1"/>
          <p:nvPr/>
        </p:nvSpPr>
        <p:spPr>
          <a:xfrm>
            <a:off x="8688809" y="2900891"/>
            <a:ext cx="923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05F2A"/>
                </a:solidFill>
              </a:rPr>
              <a:t>Decrypt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DDA4F9-E985-8F4F-88E6-2FB4AA1495A0}"/>
              </a:ext>
            </a:extLst>
          </p:cNvPr>
          <p:cNvSpPr txBox="1"/>
          <p:nvPr/>
        </p:nvSpPr>
        <p:spPr>
          <a:xfrm>
            <a:off x="571855" y="3854027"/>
            <a:ext cx="1016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Company 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962452B-5E93-D64F-8555-7036D2BDA0B3}"/>
              </a:ext>
            </a:extLst>
          </p:cNvPr>
          <p:cNvSpPr txBox="1"/>
          <p:nvPr/>
        </p:nvSpPr>
        <p:spPr>
          <a:xfrm>
            <a:off x="9915880" y="2582439"/>
            <a:ext cx="1016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Company B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855BD20-E2A8-3545-BFE0-E9D664DDFB6F}"/>
              </a:ext>
            </a:extLst>
          </p:cNvPr>
          <p:cNvSpPr txBox="1"/>
          <p:nvPr/>
        </p:nvSpPr>
        <p:spPr>
          <a:xfrm>
            <a:off x="9915880" y="3496839"/>
            <a:ext cx="1016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Company C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A5179AC-4F7A-0445-997D-D0D8A474737A}"/>
              </a:ext>
            </a:extLst>
          </p:cNvPr>
          <p:cNvSpPr txBox="1"/>
          <p:nvPr/>
        </p:nvSpPr>
        <p:spPr>
          <a:xfrm>
            <a:off x="9715855" y="4911302"/>
            <a:ext cx="1016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Company 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84E558C-5D45-DA45-94F5-CE6BF16C24A0}"/>
              </a:ext>
            </a:extLst>
          </p:cNvPr>
          <p:cNvGrpSpPr/>
          <p:nvPr/>
        </p:nvGrpSpPr>
        <p:grpSpPr>
          <a:xfrm>
            <a:off x="2966796" y="4110546"/>
            <a:ext cx="4860463" cy="2029886"/>
            <a:chOff x="2924588" y="4214158"/>
            <a:chExt cx="4860463" cy="2029886"/>
          </a:xfrm>
        </p:grpSpPr>
        <p:pic>
          <p:nvPicPr>
            <p:cNvPr id="20" name="Picture 19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370489E9-112D-1B4F-8DD1-8C8D2DBA6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53464" y="4224310"/>
              <a:ext cx="4831587" cy="963981"/>
            </a:xfrm>
            <a:prstGeom prst="rect">
              <a:avLst/>
            </a:prstGeom>
          </p:spPr>
        </p:pic>
        <p:pic>
          <p:nvPicPr>
            <p:cNvPr id="22" name="Picture 21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09AAA638-CE46-2C4D-A41E-5A678FE08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24588" y="5186920"/>
              <a:ext cx="4860463" cy="87336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A21975A-AE56-8547-8FAD-6D25222EDAEC}"/>
                </a:ext>
              </a:extLst>
            </p:cNvPr>
            <p:cNvSpPr/>
            <p:nvPr/>
          </p:nvSpPr>
          <p:spPr>
            <a:xfrm>
              <a:off x="2924588" y="4214158"/>
              <a:ext cx="4860463" cy="202988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6813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48148E-6 L 0.30716 0.002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0.43073 -0.1115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36" y="-557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42435 0.0824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412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42722 0.2039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4" y="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84" grpId="0"/>
      <p:bldP spid="8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C103965-1AF3-8743-99EE-59A9118A360F}"/>
              </a:ext>
            </a:extLst>
          </p:cNvPr>
          <p:cNvCxnSpPr>
            <a:cxnSpLocks/>
          </p:cNvCxnSpPr>
          <p:nvPr/>
        </p:nvCxnSpPr>
        <p:spPr>
          <a:xfrm>
            <a:off x="1960118" y="2869481"/>
            <a:ext cx="109728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gnetic Disk 8">
            <a:extLst>
              <a:ext uri="{FF2B5EF4-FFF2-40B4-BE49-F238E27FC236}">
                <a16:creationId xmlns:a16="http://schemas.microsoft.com/office/drawing/2014/main" id="{A84FCA2A-26D1-9249-98D1-126107D6C64F}"/>
              </a:ext>
            </a:extLst>
          </p:cNvPr>
          <p:cNvSpPr/>
          <p:nvPr/>
        </p:nvSpPr>
        <p:spPr>
          <a:xfrm>
            <a:off x="3244850" y="1900492"/>
            <a:ext cx="1028700" cy="1760830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4EF73B-07AC-3A47-ADB9-E7C64CBB7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Passwords vs. Keys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C86285-232A-144C-A414-C6B6AB9069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3F49DA-D986-0240-A548-DE61F65ED08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images.png">
            <a:extLst>
              <a:ext uri="{FF2B5EF4-FFF2-40B4-BE49-F238E27FC236}">
                <a16:creationId xmlns:a16="http://schemas.microsoft.com/office/drawing/2014/main" id="{2405E33A-0B6D-C94B-81FC-413E18875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340" y="4545830"/>
            <a:ext cx="876300" cy="91214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4FFC4FD-D171-D246-A177-3C7180C77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077630"/>
            <a:ext cx="1583702" cy="15837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7D73B51-B7CD-EF41-ACE9-BC7CF92DCA3F}"/>
              </a:ext>
            </a:extLst>
          </p:cNvPr>
          <p:cNvSpPr txBox="1"/>
          <p:nvPr/>
        </p:nvSpPr>
        <p:spPr>
          <a:xfrm>
            <a:off x="1347452" y="2605198"/>
            <a:ext cx="904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haroni" panose="02010803020104030203" pitchFamily="2" charset="-79"/>
                <a:cs typeface="Aharoni" panose="02010803020104030203" pitchFamily="2" charset="-79"/>
              </a:rPr>
              <a:t>Password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BBAB9D-3F49-E44D-A8AC-7AF905602578}"/>
              </a:ext>
            </a:extLst>
          </p:cNvPr>
          <p:cNvSpPr txBox="1"/>
          <p:nvPr/>
        </p:nvSpPr>
        <p:spPr>
          <a:xfrm>
            <a:off x="992777" y="1412072"/>
            <a:ext cx="189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Traditional System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40C8AEC-7B00-094A-8F0A-95278C02DBAC}"/>
              </a:ext>
            </a:extLst>
          </p:cNvPr>
          <p:cNvSpPr txBox="1"/>
          <p:nvPr/>
        </p:nvSpPr>
        <p:spPr>
          <a:xfrm>
            <a:off x="7440225" y="1412072"/>
            <a:ext cx="837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PreVeil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60B3489-1E94-5E41-A934-8091BCC28FD5}"/>
              </a:ext>
            </a:extLst>
          </p:cNvPr>
          <p:cNvSpPr txBox="1"/>
          <p:nvPr/>
        </p:nvSpPr>
        <p:spPr>
          <a:xfrm>
            <a:off x="3363417" y="5543234"/>
            <a:ext cx="791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197BEF"/>
                </a:solidFill>
              </a:rPr>
              <a:t>Attacker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72E32EF-8716-E34A-9A98-3AE44F7D6547}"/>
              </a:ext>
            </a:extLst>
          </p:cNvPr>
          <p:cNvSpPr txBox="1"/>
          <p:nvPr/>
        </p:nvSpPr>
        <p:spPr>
          <a:xfrm>
            <a:off x="3306990" y="4268831"/>
            <a:ext cx="904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197BE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Password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D880979-4E90-234C-8FC5-60B152CD0713}"/>
              </a:ext>
            </a:extLst>
          </p:cNvPr>
          <p:cNvCxnSpPr>
            <a:cxnSpLocks/>
          </p:cNvCxnSpPr>
          <p:nvPr/>
        </p:nvCxnSpPr>
        <p:spPr>
          <a:xfrm>
            <a:off x="8531116" y="2869481"/>
            <a:ext cx="109728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Magnetic Disk 52">
            <a:extLst>
              <a:ext uri="{FF2B5EF4-FFF2-40B4-BE49-F238E27FC236}">
                <a16:creationId xmlns:a16="http://schemas.microsoft.com/office/drawing/2014/main" id="{55356F4F-C6DB-1B42-8BFB-472C19C5EECD}"/>
              </a:ext>
            </a:extLst>
          </p:cNvPr>
          <p:cNvSpPr/>
          <p:nvPr/>
        </p:nvSpPr>
        <p:spPr>
          <a:xfrm>
            <a:off x="9815848" y="1900492"/>
            <a:ext cx="1028700" cy="1760830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Server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69186D08-9583-CD42-B27C-EDB88FB3B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398" y="2077630"/>
            <a:ext cx="1583702" cy="158370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023E56E5-6399-154E-A6CD-D7E5D7C05EF9}"/>
              </a:ext>
            </a:extLst>
          </p:cNvPr>
          <p:cNvGrpSpPr/>
          <p:nvPr/>
        </p:nvGrpSpPr>
        <p:grpSpPr>
          <a:xfrm>
            <a:off x="10136016" y="2562944"/>
            <a:ext cx="388365" cy="257176"/>
            <a:chOff x="10814904" y="2562944"/>
            <a:chExt cx="388365" cy="257176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0EED45F-2AE5-A944-BE05-6CA5E54E77ED}"/>
                </a:ext>
              </a:extLst>
            </p:cNvPr>
            <p:cNvSpPr/>
            <p:nvPr/>
          </p:nvSpPr>
          <p:spPr>
            <a:xfrm>
              <a:off x="10814904" y="2562945"/>
              <a:ext cx="388365" cy="2571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riangle 66">
              <a:extLst>
                <a:ext uri="{FF2B5EF4-FFF2-40B4-BE49-F238E27FC236}">
                  <a16:creationId xmlns:a16="http://schemas.microsoft.com/office/drawing/2014/main" id="{95EE2099-A486-3E45-B6A0-5001C9FFB52A}"/>
                </a:ext>
              </a:extLst>
            </p:cNvPr>
            <p:cNvSpPr/>
            <p:nvPr/>
          </p:nvSpPr>
          <p:spPr>
            <a:xfrm flipV="1">
              <a:off x="10844549" y="2562944"/>
              <a:ext cx="329074" cy="14242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AA875C92-590D-1E49-B2A6-926B018E84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22" y="2562944"/>
            <a:ext cx="217350" cy="21619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40BA760F-411C-9548-BBAC-6219DEA22B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758" y="2903503"/>
            <a:ext cx="355142" cy="137072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472891BE-D779-7F48-83AA-C49C9C7E5B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758" y="2903503"/>
            <a:ext cx="355142" cy="13707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AF9E0DE-7388-4944-B239-A1F9873325AF}"/>
              </a:ext>
            </a:extLst>
          </p:cNvPr>
          <p:cNvSpPr txBox="1"/>
          <p:nvPr/>
        </p:nvSpPr>
        <p:spPr>
          <a:xfrm>
            <a:off x="7191978" y="3786686"/>
            <a:ext cx="2436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05F2A"/>
                </a:solidFill>
              </a:rPr>
              <a:t>Key stored on device required for decryption 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81835BD-4ACE-AF4D-BB50-6AB45B7E04A3}"/>
              </a:ext>
            </a:extLst>
          </p:cNvPr>
          <p:cNvCxnSpPr>
            <a:cxnSpLocks/>
          </p:cNvCxnSpPr>
          <p:nvPr/>
        </p:nvCxnSpPr>
        <p:spPr>
          <a:xfrm>
            <a:off x="6096000" y="1338943"/>
            <a:ext cx="0" cy="455893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EE70B70A-30F8-EE4C-8515-B92FEF500F33}"/>
              </a:ext>
            </a:extLst>
          </p:cNvPr>
          <p:cNvSpPr txBox="1"/>
          <p:nvPr/>
        </p:nvSpPr>
        <p:spPr>
          <a:xfrm>
            <a:off x="581450" y="4412038"/>
            <a:ext cx="2436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97BEF"/>
                </a:solidFill>
              </a:rPr>
              <a:t>Attacker obtaining password can log in remotely</a:t>
            </a:r>
          </a:p>
        </p:txBody>
      </p:sp>
    </p:spTree>
    <p:extLst>
      <p:ext uri="{BB962C8B-B14F-4D97-AF65-F5344CB8AC3E}">
        <p14:creationId xmlns:p14="http://schemas.microsoft.com/office/powerpoint/2010/main" val="339934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-0.00093 L 0.1608 -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3.33333E-6 -0.1777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-0.15951 -1.11111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82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-0.1586 -1.85185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37 L 0.05651 -0.0388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" y="-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48" grpId="0"/>
      <p:bldP spid="49" grpId="0"/>
      <p:bldP spid="50" grpId="0"/>
      <p:bldP spid="50" grpId="1"/>
      <p:bldP spid="53" grpId="0" animBg="1"/>
      <p:bldP spid="24" grpId="0"/>
      <p:bldP spid="71" grpId="0"/>
      <p:bldP spid="7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73E6BE1-FBEC-4BE9-A7D4-5CB94B39F546}"/>
              </a:ext>
            </a:extLst>
          </p:cNvPr>
          <p:cNvSpPr/>
          <p:nvPr/>
        </p:nvSpPr>
        <p:spPr>
          <a:xfrm>
            <a:off x="1" y="1"/>
            <a:ext cx="12191999" cy="6858000"/>
          </a:xfrm>
          <a:prstGeom prst="rect">
            <a:avLst/>
          </a:prstGeom>
          <a:solidFill>
            <a:schemeClr val="bg2"/>
          </a:solidFill>
          <a:ln w="57150">
            <a:solidFill>
              <a:srgbClr val="1F2D57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30" name="Slide Number Placeholder 1">
            <a:extLst>
              <a:ext uri="{FF2B5EF4-FFF2-40B4-BE49-F238E27FC236}">
                <a16:creationId xmlns:a16="http://schemas.microsoft.com/office/drawing/2014/main" id="{06561128-17B9-4C26-A4D3-B7F93CC6967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4038600" y="7178675"/>
            <a:ext cx="1066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Univers LT Std 55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LT Std 55"/>
                <a:ea typeface="+mn-ea"/>
                <a:cs typeface="+mn-cs"/>
              </a:rPr>
              <a:t>-</a:t>
            </a:r>
            <a:fld id="{24836D40-AD4B-4803-8709-3DC8DB3D946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LT Std 55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LT Std 55"/>
                <a:ea typeface="+mn-ea"/>
                <a:cs typeface="+mn-cs"/>
              </a:rPr>
              <a:t>-</a:t>
            </a: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C973D8D5-3EC6-4F2F-AD11-908D044BF774}"/>
              </a:ext>
            </a:extLst>
          </p:cNvPr>
          <p:cNvSpPr txBox="1"/>
          <p:nvPr/>
        </p:nvSpPr>
        <p:spPr>
          <a:xfrm>
            <a:off x="629512" y="1506653"/>
            <a:ext cx="9648373" cy="1727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434286"/>
            </a:solidFill>
          </a:ln>
        </p:spPr>
        <p:txBody>
          <a:bodyPr wrap="square" lIns="0" tIns="8712" rIns="0" bIns="0">
            <a:spAutoFit/>
          </a:bodyPr>
          <a:lstStyle/>
          <a:p>
            <a:pPr marL="8713" marR="0" lvl="0" indent="0" algn="l" defTabSz="627301" rtl="0" eaLnBrk="1" fontAlgn="auto" latinLnBrk="0" hangingPunct="1">
              <a:lnSpc>
                <a:spcPct val="100000"/>
              </a:lnSpc>
              <a:spcBef>
                <a:spcPts val="69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165538" algn="l"/>
              </a:tabLst>
              <a:defRPr/>
            </a:pPr>
            <a:r>
              <a:rPr kumimoji="0" lang="en-US" sz="2000" b="0" i="0" u="none" strike="noStrike" kern="1200" cap="none" spc="-4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Coalfire Federal provides cybersecurity services to government and commercial organizations helping them protect their mission-specific cyber objectives.</a:t>
            </a:r>
          </a:p>
          <a:p>
            <a:pPr marL="8713" marR="0" lvl="0" indent="0" algn="l" defTabSz="627301" rtl="0" eaLnBrk="1" fontAlgn="auto" latinLnBrk="0" hangingPunct="1">
              <a:lnSpc>
                <a:spcPct val="100000"/>
              </a:lnSpc>
              <a:spcBef>
                <a:spcPts val="69"/>
              </a:spcBef>
              <a:spcAft>
                <a:spcPts val="0"/>
              </a:spcAft>
              <a:buClrTx/>
              <a:buSzTx/>
              <a:buFontTx/>
              <a:buNone/>
              <a:tabLst>
                <a:tab pos="165538" algn="l"/>
              </a:tabLst>
              <a:defRPr/>
            </a:pPr>
            <a:r>
              <a:rPr kumimoji="0" lang="en-US" sz="2000" b="0" i="0" u="none" strike="noStrike" kern="1200" cap="none" spc="-4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Coalfire Federal is the leading FedRAMP 3PAO, a CMMC C3PAO and CMMC RPO and offers a full spectrum of cybersecurity risk management and compliance services</a:t>
            </a:r>
          </a:p>
          <a:p>
            <a:pPr marL="8713" marR="0" lvl="0" indent="0" algn="l" defTabSz="627301" rtl="0" eaLnBrk="1" fontAlgn="auto" latinLnBrk="0" hangingPunct="1">
              <a:lnSpc>
                <a:spcPct val="100000"/>
              </a:lnSpc>
              <a:spcBef>
                <a:spcPts val="69"/>
              </a:spcBef>
              <a:spcAft>
                <a:spcPts val="0"/>
              </a:spcAft>
              <a:buClrTx/>
              <a:buSzTx/>
              <a:buFontTx/>
              <a:buNone/>
              <a:tabLst>
                <a:tab pos="165538" algn="l"/>
              </a:tabLst>
              <a:defRPr/>
            </a:pPr>
            <a:endParaRPr kumimoji="0" lang="en-US" sz="2000" b="0" i="0" u="none" strike="noStrike" kern="1200" cap="none" spc="-4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55940026-76F9-420C-9E0A-6414F18CC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212" y="374627"/>
            <a:ext cx="8366673" cy="545968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 cap="small">
                <a:solidFill>
                  <a:srgbClr val="000000"/>
                </a:solidFill>
                <a:latin typeface="Adobe Garamond Pro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5pPr>
            <a:lvl6pPr marL="721587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6pPr>
            <a:lvl7pPr marL="1443175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7pPr>
            <a:lvl8pPr marL="2164761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8pPr>
            <a:lvl9pPr marL="2886349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lavika Bd" panose="02000803050000020004" pitchFamily="50" charset="0"/>
                <a:ea typeface="Helvetica Light" panose="020B0403020202020204" pitchFamily="34" charset="0"/>
                <a:cs typeface="Calibri"/>
              </a:rPr>
              <a:t>About Coalfire Federal</a:t>
            </a:r>
            <a:endParaRPr kumimoji="0" lang="en-US" altLang="en-US" sz="4000" b="1" i="0" u="none" strike="noStrike" kern="0" cap="sm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lavika Bd" panose="02000803050000020004" pitchFamily="50" charset="0"/>
              <a:ea typeface="Helvetica Light" panose="020B0403020202020204" pitchFamily="34" charset="0"/>
              <a:cs typeface="Helvetica Light" panose="020B0403020202020204" pitchFamily="34" charset="0"/>
            </a:endParaRPr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90B9151D-B800-46A3-B14C-186B2D933CEB}"/>
              </a:ext>
            </a:extLst>
          </p:cNvPr>
          <p:cNvSpPr txBox="1"/>
          <p:nvPr/>
        </p:nvSpPr>
        <p:spPr>
          <a:xfrm>
            <a:off x="629513" y="4466475"/>
            <a:ext cx="5466488" cy="1701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434286"/>
            </a:solidFill>
          </a:ln>
        </p:spPr>
        <p:txBody>
          <a:bodyPr wrap="square" lIns="0" tIns="8712" rIns="0" bIns="0">
            <a:spAutoFit/>
          </a:bodyPr>
          <a:lstStyle/>
          <a:p>
            <a:pPr marL="270088" marR="0" lvl="0" indent="-261376" algn="l" defTabSz="627301" rtl="0" eaLnBrk="1" fontAlgn="auto" latinLnBrk="0" hangingPunct="1">
              <a:lnSpc>
                <a:spcPct val="100000"/>
              </a:lnSpc>
              <a:spcBef>
                <a:spcPts val="84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65538" algn="l"/>
              </a:tabLst>
              <a:defRPr/>
            </a:pPr>
            <a:r>
              <a:rPr kumimoji="0" lang="en-US" sz="1800" b="0" i="0" u="none" strike="noStrike" kern="1200" cap="none" spc="-4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Coalfire Federal VP CMMC and FedRAMP Assurance </a:t>
            </a:r>
          </a:p>
          <a:p>
            <a:pPr marL="270088" marR="0" lvl="0" indent="-261376" algn="l" defTabSz="627301" rtl="0" eaLnBrk="1" fontAlgn="auto" latinLnBrk="0" hangingPunct="1">
              <a:lnSpc>
                <a:spcPct val="100000"/>
              </a:lnSpc>
              <a:spcBef>
                <a:spcPts val="84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65538" algn="l"/>
              </a:tabLst>
              <a:defRPr/>
            </a:pPr>
            <a:r>
              <a:rPr kumimoji="0" lang="en-US" sz="1800" b="0" i="0" u="none" strike="noStrike" kern="1200" cap="none" spc="-4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Previously VP Product Management and Marketing at Exostar, Global CMO at CEB</a:t>
            </a:r>
          </a:p>
          <a:p>
            <a:pPr marL="270088" marR="0" lvl="0" indent="-261376" algn="l" defTabSz="627301" rtl="0" eaLnBrk="1" fontAlgn="auto" latinLnBrk="0" hangingPunct="1">
              <a:lnSpc>
                <a:spcPct val="100000"/>
              </a:lnSpc>
              <a:spcBef>
                <a:spcPts val="84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65538" algn="l"/>
              </a:tabLst>
              <a:defRPr/>
            </a:pPr>
            <a:r>
              <a:rPr kumimoji="0" lang="en-US" sz="1800" b="0" i="0" u="none" strike="noStrike" kern="1200" cap="none" spc="-4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Executive roles in several cybersecurity businesses</a:t>
            </a:r>
          </a:p>
          <a:p>
            <a:pPr marL="270088" marR="0" lvl="0" indent="-261376" algn="l" defTabSz="627301" rtl="0" eaLnBrk="1" fontAlgn="auto" latinLnBrk="0" hangingPunct="1">
              <a:lnSpc>
                <a:spcPct val="100000"/>
              </a:lnSpc>
              <a:spcBef>
                <a:spcPts val="84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65538" algn="l"/>
              </a:tabLst>
              <a:defRPr/>
            </a:pPr>
            <a:r>
              <a:rPr kumimoji="0" lang="en-US" sz="1800" b="0" i="0" u="none" strike="noStrike" kern="1200" cap="none" spc="-4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 mentor at MACH 37 cyber product accelerator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7447B051-7D8B-43ED-A19C-8557954BD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648" y="3393055"/>
            <a:ext cx="8366673" cy="545968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 cap="small">
                <a:solidFill>
                  <a:srgbClr val="000000"/>
                </a:solidFill>
                <a:latin typeface="Adobe Garamond Pro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5pPr>
            <a:lvl6pPr marL="721587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6pPr>
            <a:lvl7pPr marL="1443175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7pPr>
            <a:lvl8pPr marL="2164761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8pPr>
            <a:lvl9pPr marL="2886349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lavika Bd" panose="02000803050000020004" pitchFamily="50" charset="0"/>
                <a:ea typeface="Helvetica Light" panose="020B0403020202020204" pitchFamily="34" charset="0"/>
                <a:cs typeface="Calibri"/>
              </a:rPr>
              <a:t>About Stuart Itkin</a:t>
            </a:r>
            <a:endParaRPr kumimoji="0" lang="en-US" altLang="en-US" sz="4000" b="1" i="0" u="none" strike="noStrike" kern="0" cap="sm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Klavika Bd" panose="02000803050000020004" pitchFamily="50" charset="0"/>
              <a:ea typeface="Helvetica Light" panose="020B0403020202020204" pitchFamily="34" charset="0"/>
              <a:cs typeface="Helvetica Light" panose="020B0403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6E2D4B8-EB92-4AC1-BA36-222219A16210}"/>
              </a:ext>
            </a:extLst>
          </p:cNvPr>
          <p:cNvSpPr/>
          <p:nvPr/>
        </p:nvSpPr>
        <p:spPr>
          <a:xfrm>
            <a:off x="7661055" y="4137265"/>
            <a:ext cx="2067739" cy="235998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1F2D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067730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08FE12D9-1CCB-F940-8CF7-012BDE2FC833}"/>
              </a:ext>
            </a:extLst>
          </p:cNvPr>
          <p:cNvSpPr txBox="1"/>
          <p:nvPr/>
        </p:nvSpPr>
        <p:spPr>
          <a:xfrm>
            <a:off x="10303677" y="4327527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Admin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4EF73B-07AC-3A47-ADB9-E7C64CBB7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 Vulnerabilities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C86285-232A-144C-A414-C6B6AB9069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3F49DA-D986-0240-A548-DE61F65ED08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BBAB9D-3F49-E44D-A8AC-7AF905602578}"/>
              </a:ext>
            </a:extLst>
          </p:cNvPr>
          <p:cNvSpPr txBox="1"/>
          <p:nvPr/>
        </p:nvSpPr>
        <p:spPr>
          <a:xfrm>
            <a:off x="992777" y="1412072"/>
            <a:ext cx="380615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Traditional System</a:t>
            </a:r>
          </a:p>
          <a:p>
            <a:endParaRPr lang="en-US" dirty="0"/>
          </a:p>
          <a:p>
            <a:r>
              <a:rPr lang="en-US" sz="1400" dirty="0"/>
              <a:t>Any admin can perform sensitive operations:</a:t>
            </a:r>
          </a:p>
          <a:p>
            <a:pPr marL="285750" indent="-166688">
              <a:buFont typeface="Arial" panose="020B0604020202020204" pitchFamily="34" charset="0"/>
              <a:buChar char="•"/>
            </a:pPr>
            <a:r>
              <a:rPr lang="en-US" sz="1400" dirty="0"/>
              <a:t>Reset passwords</a:t>
            </a:r>
          </a:p>
          <a:p>
            <a:pPr marL="285750" indent="-166688">
              <a:buFont typeface="Arial" panose="020B0604020202020204" pitchFamily="34" charset="0"/>
              <a:buChar char="•"/>
            </a:pPr>
            <a:r>
              <a:rPr lang="en-US" sz="1400" dirty="0"/>
              <a:t>Export data</a:t>
            </a:r>
          </a:p>
          <a:p>
            <a:pPr marL="285750" indent="-166688">
              <a:buFont typeface="Arial" panose="020B0604020202020204" pitchFamily="34" charset="0"/>
              <a:buChar char="•"/>
            </a:pPr>
            <a:r>
              <a:rPr lang="en-US" sz="1400" dirty="0"/>
              <a:t>Delete users</a:t>
            </a:r>
          </a:p>
          <a:p>
            <a:pPr marL="285750" indent="-166688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17475" indent="-111125"/>
            <a:r>
              <a:rPr lang="en-US" sz="1400" dirty="0">
                <a:solidFill>
                  <a:srgbClr val="197BEF"/>
                </a:solidFill>
              </a:rPr>
              <a:t>And so can an attacker</a:t>
            </a:r>
          </a:p>
          <a:p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40C8AEC-7B00-094A-8F0A-95278C02DBAC}"/>
              </a:ext>
            </a:extLst>
          </p:cNvPr>
          <p:cNvSpPr txBox="1"/>
          <p:nvPr/>
        </p:nvSpPr>
        <p:spPr>
          <a:xfrm>
            <a:off x="6974557" y="1412072"/>
            <a:ext cx="392481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PreVeil</a:t>
            </a:r>
          </a:p>
          <a:p>
            <a:endParaRPr lang="en-US" dirty="0"/>
          </a:p>
          <a:p>
            <a:r>
              <a:rPr lang="en-US" sz="1400" dirty="0"/>
              <a:t>Admins can perform sensitive functions only with after being authorized by an “approval group.”</a:t>
            </a:r>
          </a:p>
          <a:p>
            <a:endParaRPr lang="en-US" sz="1400" dirty="0"/>
          </a:p>
          <a:p>
            <a:r>
              <a:rPr lang="en-US" sz="1400" dirty="0"/>
              <a:t>Example — Exporting Data:</a:t>
            </a:r>
          </a:p>
          <a:p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60B3489-1E94-5E41-A934-8091BCC28FD5}"/>
              </a:ext>
            </a:extLst>
          </p:cNvPr>
          <p:cNvSpPr txBox="1"/>
          <p:nvPr/>
        </p:nvSpPr>
        <p:spPr>
          <a:xfrm>
            <a:off x="641508" y="5024280"/>
            <a:ext cx="791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197BEF"/>
                </a:solidFill>
              </a:rPr>
              <a:t>Attacker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81835BD-4ACE-AF4D-BB50-6AB45B7E04A3}"/>
              </a:ext>
            </a:extLst>
          </p:cNvPr>
          <p:cNvCxnSpPr>
            <a:cxnSpLocks/>
          </p:cNvCxnSpPr>
          <p:nvPr/>
        </p:nvCxnSpPr>
        <p:spPr>
          <a:xfrm>
            <a:off x="6096000" y="1338943"/>
            <a:ext cx="0" cy="455893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1210136-8209-C441-9140-1E6D94A68970}"/>
              </a:ext>
            </a:extLst>
          </p:cNvPr>
          <p:cNvSpPr txBox="1"/>
          <p:nvPr/>
        </p:nvSpPr>
        <p:spPr>
          <a:xfrm>
            <a:off x="664334" y="4463070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Admin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168A90-BFBE-2E4F-8CA5-44D87B8E98AA}"/>
              </a:ext>
            </a:extLst>
          </p:cNvPr>
          <p:cNvSpPr txBox="1"/>
          <p:nvPr/>
        </p:nvSpPr>
        <p:spPr>
          <a:xfrm>
            <a:off x="4058827" y="5024280"/>
            <a:ext cx="1227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197BEF"/>
                </a:solidFill>
              </a:rPr>
              <a:t>Exported Data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C49D77-2DAB-874A-A9F5-B07103108CFA}"/>
              </a:ext>
            </a:extLst>
          </p:cNvPr>
          <p:cNvSpPr txBox="1"/>
          <p:nvPr/>
        </p:nvSpPr>
        <p:spPr>
          <a:xfrm>
            <a:off x="3738114" y="4627156"/>
            <a:ext cx="12272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Exported Data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B9434AD-006B-6E4B-9D33-090AF1A553FA}"/>
              </a:ext>
            </a:extLst>
          </p:cNvPr>
          <p:cNvCxnSpPr/>
          <p:nvPr/>
        </p:nvCxnSpPr>
        <p:spPr>
          <a:xfrm>
            <a:off x="1315282" y="4294321"/>
            <a:ext cx="275495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A24A48C-625C-5243-964E-7794BEF02BDD}"/>
              </a:ext>
            </a:extLst>
          </p:cNvPr>
          <p:cNvCxnSpPr>
            <a:cxnSpLocks/>
            <a:stCxn id="49" idx="3"/>
          </p:cNvCxnSpPr>
          <p:nvPr/>
        </p:nvCxnSpPr>
        <p:spPr>
          <a:xfrm flipV="1">
            <a:off x="1433071" y="5158547"/>
            <a:ext cx="2591517" cy="19622"/>
          </a:xfrm>
          <a:prstGeom prst="straightConnector1">
            <a:avLst/>
          </a:prstGeom>
          <a:ln>
            <a:solidFill>
              <a:srgbClr val="197BE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A34316F-92C3-5E45-B8B5-C7F3309165A6}"/>
              </a:ext>
            </a:extLst>
          </p:cNvPr>
          <p:cNvSpPr/>
          <p:nvPr/>
        </p:nvSpPr>
        <p:spPr>
          <a:xfrm>
            <a:off x="2046132" y="3700446"/>
            <a:ext cx="1202970" cy="2192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agnetic Disk 8">
            <a:extLst>
              <a:ext uri="{FF2B5EF4-FFF2-40B4-BE49-F238E27FC236}">
                <a16:creationId xmlns:a16="http://schemas.microsoft.com/office/drawing/2014/main" id="{A84FCA2A-26D1-9249-98D1-126107D6C64F}"/>
              </a:ext>
            </a:extLst>
          </p:cNvPr>
          <p:cNvSpPr/>
          <p:nvPr/>
        </p:nvSpPr>
        <p:spPr>
          <a:xfrm>
            <a:off x="2133267" y="3587074"/>
            <a:ext cx="1028700" cy="2158801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42" name="Magnetic Disk 41">
            <a:extLst>
              <a:ext uri="{FF2B5EF4-FFF2-40B4-BE49-F238E27FC236}">
                <a16:creationId xmlns:a16="http://schemas.microsoft.com/office/drawing/2014/main" id="{A3F6E5C6-D469-674B-BA6D-C86F859D83CF}"/>
              </a:ext>
            </a:extLst>
          </p:cNvPr>
          <p:cNvSpPr/>
          <p:nvPr/>
        </p:nvSpPr>
        <p:spPr>
          <a:xfrm>
            <a:off x="6772012" y="3587074"/>
            <a:ext cx="1028700" cy="2158801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Server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E628FAA7-69B1-D44D-B462-5324A6E09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4186" y="3948320"/>
            <a:ext cx="421342" cy="43728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970E893-C934-1540-A8F6-32D62BBF1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4020" y="5023449"/>
            <a:ext cx="618746" cy="54031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EFCD2F9-E370-7F4E-B75A-6B783FBD4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5212" y="5023449"/>
            <a:ext cx="551934" cy="58388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1DD83F8-8C22-E44F-8FF8-502F741897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5651" y="5023678"/>
            <a:ext cx="598412" cy="54612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22595541-E9C7-1749-A0DA-5E073495A21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12"/>
          <a:stretch/>
        </p:blipFill>
        <p:spPr>
          <a:xfrm>
            <a:off x="9702815" y="5604443"/>
            <a:ext cx="166166" cy="16546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C8708A7-49E9-764A-B4F6-34528047FB9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8" r="38510"/>
          <a:stretch/>
        </p:blipFill>
        <p:spPr>
          <a:xfrm>
            <a:off x="10586567" y="5550814"/>
            <a:ext cx="96580" cy="16546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D5DFEFF8-6E4A-4644-A48C-0294B89964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1"/>
          <a:stretch/>
        </p:blipFill>
        <p:spPr>
          <a:xfrm>
            <a:off x="11428535" y="5556853"/>
            <a:ext cx="164551" cy="16546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7FF6345-6BA9-C34A-94DE-8EB6E75D5EFE}"/>
              </a:ext>
            </a:extLst>
          </p:cNvPr>
          <p:cNvGrpSpPr/>
          <p:nvPr/>
        </p:nvGrpSpPr>
        <p:grpSpPr>
          <a:xfrm>
            <a:off x="8702197" y="4141098"/>
            <a:ext cx="587017" cy="731661"/>
            <a:chOff x="8183214" y="3824461"/>
            <a:chExt cx="587017" cy="73166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295B034-7C08-C84C-817E-5CE607719472}"/>
                </a:ext>
              </a:extLst>
            </p:cNvPr>
            <p:cNvSpPr/>
            <p:nvPr/>
          </p:nvSpPr>
          <p:spPr>
            <a:xfrm>
              <a:off x="8314320" y="3824461"/>
              <a:ext cx="455911" cy="6297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A84B319-E8C0-A646-B5C9-2D883B7E82CD}"/>
                </a:ext>
              </a:extLst>
            </p:cNvPr>
            <p:cNvSpPr/>
            <p:nvPr/>
          </p:nvSpPr>
          <p:spPr>
            <a:xfrm>
              <a:off x="8248767" y="3875417"/>
              <a:ext cx="455911" cy="6297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8989648-F116-0F48-9BA5-537A91B4DBA1}"/>
                </a:ext>
              </a:extLst>
            </p:cNvPr>
            <p:cNvSpPr/>
            <p:nvPr/>
          </p:nvSpPr>
          <p:spPr>
            <a:xfrm>
              <a:off x="8183214" y="3926373"/>
              <a:ext cx="455911" cy="6297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76C732DB-9545-D748-BF22-696CCA32CF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8610" y="4385604"/>
            <a:ext cx="242648" cy="24264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A29F1B45-A0C1-8A40-8D7A-4A1EEC9EA4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695"/>
          <a:stretch/>
        </p:blipFill>
        <p:spPr>
          <a:xfrm>
            <a:off x="10406908" y="4507635"/>
            <a:ext cx="455899" cy="165464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6E9CFF52-D4E2-D744-8D73-1EFCA4C5A180}"/>
              </a:ext>
            </a:extLst>
          </p:cNvPr>
          <p:cNvSpPr txBox="1"/>
          <p:nvPr/>
        </p:nvSpPr>
        <p:spPr>
          <a:xfrm>
            <a:off x="10169249" y="5633546"/>
            <a:ext cx="931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Approvers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BB6C327-EE5D-D745-80C0-4B8BC87B4A1B}"/>
              </a:ext>
            </a:extLst>
          </p:cNvPr>
          <p:cNvSpPr txBox="1"/>
          <p:nvPr/>
        </p:nvSpPr>
        <p:spPr>
          <a:xfrm>
            <a:off x="8309780" y="3318291"/>
            <a:ext cx="1393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Encrypted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191E08E-F24B-3F4F-8C58-AAE6022E7DC3}"/>
              </a:ext>
            </a:extLst>
          </p:cNvPr>
          <p:cNvCxnSpPr/>
          <p:nvPr/>
        </p:nvCxnSpPr>
        <p:spPr>
          <a:xfrm>
            <a:off x="7849156" y="4557884"/>
            <a:ext cx="7809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18ADDA91-D3AA-734C-BFAA-EB1B599CBC78}"/>
              </a:ext>
            </a:extLst>
          </p:cNvPr>
          <p:cNvSpPr txBox="1"/>
          <p:nvPr/>
        </p:nvSpPr>
        <p:spPr>
          <a:xfrm>
            <a:off x="8299189" y="3588089"/>
            <a:ext cx="1393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Files &amp; Emails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673C08A-0325-6F46-BB8A-79F084250CC2}"/>
              </a:ext>
            </a:extLst>
          </p:cNvPr>
          <p:cNvSpPr txBox="1"/>
          <p:nvPr/>
        </p:nvSpPr>
        <p:spPr>
          <a:xfrm>
            <a:off x="8320371" y="3323585"/>
            <a:ext cx="13930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11BF35"/>
                </a:solidFill>
              </a:rPr>
              <a:t>Decrypted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3FD2CB6-4023-FB44-8C60-B2C7A9DB1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52" y="4083491"/>
            <a:ext cx="421342" cy="437284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53B78C35-68BE-E145-88BC-D707CA425F2B}"/>
              </a:ext>
            </a:extLst>
          </p:cNvPr>
          <p:cNvGrpSpPr/>
          <p:nvPr/>
        </p:nvGrpSpPr>
        <p:grpSpPr>
          <a:xfrm>
            <a:off x="4173593" y="3877535"/>
            <a:ext cx="587017" cy="731661"/>
            <a:chOff x="8183214" y="3824461"/>
            <a:chExt cx="587017" cy="731661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0584B4F-119F-9347-AACA-16723B3D9C86}"/>
                </a:ext>
              </a:extLst>
            </p:cNvPr>
            <p:cNvSpPr/>
            <p:nvPr/>
          </p:nvSpPr>
          <p:spPr>
            <a:xfrm>
              <a:off x="8314320" y="3824461"/>
              <a:ext cx="455911" cy="6297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2A71F0C-8C80-0841-8C57-39ABB4D005FD}"/>
                </a:ext>
              </a:extLst>
            </p:cNvPr>
            <p:cNvSpPr/>
            <p:nvPr/>
          </p:nvSpPr>
          <p:spPr>
            <a:xfrm>
              <a:off x="8248767" y="3875417"/>
              <a:ext cx="455911" cy="6297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90C0F75-9110-3741-8217-541EA9F3C872}"/>
                </a:ext>
              </a:extLst>
            </p:cNvPr>
            <p:cNvSpPr/>
            <p:nvPr/>
          </p:nvSpPr>
          <p:spPr>
            <a:xfrm>
              <a:off x="8183214" y="3926373"/>
              <a:ext cx="455911" cy="62974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369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05756 -0.1585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" y="-794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-0.00118 -0.1509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754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22222E-6 L -0.06172 -0.1516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6" y="-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-0.13881 -0.0090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0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48" grpId="0"/>
      <p:bldP spid="49" grpId="0"/>
      <p:bldP spid="30" grpId="0"/>
      <p:bldP spid="42" grpId="0" animBg="1"/>
      <p:bldP spid="63" grpId="0"/>
      <p:bldP spid="65" grpId="0"/>
      <p:bldP spid="65" grpId="1"/>
      <p:bldP spid="68" grpId="0"/>
      <p:bldP spid="7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D11786BF-10BC-224C-8B27-6413DD29F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885" y="2387731"/>
            <a:ext cx="675143" cy="5410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6DB16-96A4-8645-A3E5-599D94DF0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Access Control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4B0126-81CE-E047-9219-42FBEA3962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3F49DA-D986-0240-A548-DE61F65ED08C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E7D2905-E5C9-DB4F-ACAA-E1247EBDC370}"/>
              </a:ext>
            </a:extLst>
          </p:cNvPr>
          <p:cNvGrpSpPr/>
          <p:nvPr/>
        </p:nvGrpSpPr>
        <p:grpSpPr>
          <a:xfrm>
            <a:off x="8598302" y="2548941"/>
            <a:ext cx="1005393" cy="920479"/>
            <a:chOff x="5398349" y="1913619"/>
            <a:chExt cx="1373518" cy="125751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3DECAF3-C206-B144-9591-167C51A30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17863" y="1913619"/>
              <a:ext cx="1156274" cy="97962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282D05-80E8-DA47-B77B-3EA960D500CF}"/>
                </a:ext>
              </a:extLst>
            </p:cNvPr>
            <p:cNvSpPr txBox="1"/>
            <p:nvPr/>
          </p:nvSpPr>
          <p:spPr>
            <a:xfrm>
              <a:off x="5398349" y="2801800"/>
              <a:ext cx="1373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Organization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98327CF-996F-5A49-9BEA-F5AEE9240FC1}"/>
              </a:ext>
            </a:extLst>
          </p:cNvPr>
          <p:cNvGrpSpPr/>
          <p:nvPr/>
        </p:nvGrpSpPr>
        <p:grpSpPr>
          <a:xfrm>
            <a:off x="7667069" y="3988619"/>
            <a:ext cx="846374" cy="825813"/>
            <a:chOff x="4165600" y="3625124"/>
            <a:chExt cx="1156274" cy="1128184"/>
          </a:xfrm>
        </p:grpSpPr>
        <p:pic>
          <p:nvPicPr>
            <p:cNvPr id="8" name="Picture 7" descr="A picture containing table&#10;&#10;Description automatically generated">
              <a:extLst>
                <a:ext uri="{FF2B5EF4-FFF2-40B4-BE49-F238E27FC236}">
                  <a16:creationId xmlns:a16="http://schemas.microsoft.com/office/drawing/2014/main" id="{FF6412F8-4204-C744-AEC7-09DD24006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65600" y="3625124"/>
              <a:ext cx="1156274" cy="91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2B68DDF-19AE-1D44-B400-E555A3E5F429}"/>
                </a:ext>
              </a:extLst>
            </p:cNvPr>
            <p:cNvSpPr txBox="1"/>
            <p:nvPr/>
          </p:nvSpPr>
          <p:spPr>
            <a:xfrm>
              <a:off x="4278768" y="4383976"/>
              <a:ext cx="1043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Suppliers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F660F39-DC43-014B-87B3-2A9F6501AFCE}"/>
              </a:ext>
            </a:extLst>
          </p:cNvPr>
          <p:cNvGrpSpPr/>
          <p:nvPr/>
        </p:nvGrpSpPr>
        <p:grpSpPr>
          <a:xfrm>
            <a:off x="9641920" y="3963616"/>
            <a:ext cx="863274" cy="889205"/>
            <a:chOff x="6782759" y="3625124"/>
            <a:chExt cx="1179362" cy="1214788"/>
          </a:xfrm>
        </p:grpSpPr>
        <p:pic>
          <p:nvPicPr>
            <p:cNvPr id="6" name="Picture 5" descr="A picture containing table, drawing&#10;&#10;Description automatically generated">
              <a:extLst>
                <a:ext uri="{FF2B5EF4-FFF2-40B4-BE49-F238E27FC236}">
                  <a16:creationId xmlns:a16="http://schemas.microsoft.com/office/drawing/2014/main" id="{71CA1CFA-8C08-B747-A622-E035F53FE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15240" y="3625124"/>
              <a:ext cx="914400" cy="9144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3B0039C-DC17-6244-9D3B-2F5DEE0D1114}"/>
                </a:ext>
              </a:extLst>
            </p:cNvPr>
            <p:cNvSpPr txBox="1"/>
            <p:nvPr/>
          </p:nvSpPr>
          <p:spPr>
            <a:xfrm>
              <a:off x="6782759" y="4470580"/>
              <a:ext cx="11793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Customers</a:t>
              </a:r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47E10E5-D6D5-6541-A1D7-7E199C51D42A}"/>
              </a:ext>
            </a:extLst>
          </p:cNvPr>
          <p:cNvCxnSpPr>
            <a:cxnSpLocks/>
          </p:cNvCxnSpPr>
          <p:nvPr/>
        </p:nvCxnSpPr>
        <p:spPr>
          <a:xfrm flipV="1">
            <a:off x="8185605" y="3525309"/>
            <a:ext cx="327838" cy="485152"/>
          </a:xfrm>
          <a:prstGeom prst="straightConnector1">
            <a:avLst/>
          </a:prstGeom>
          <a:ln w="19050">
            <a:solidFill>
              <a:srgbClr val="F05F2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98F2867-CA4C-4F4F-BB6F-622360A19AC5}"/>
              </a:ext>
            </a:extLst>
          </p:cNvPr>
          <p:cNvCxnSpPr>
            <a:cxnSpLocks/>
          </p:cNvCxnSpPr>
          <p:nvPr/>
        </p:nvCxnSpPr>
        <p:spPr>
          <a:xfrm flipH="1" flipV="1">
            <a:off x="9610294" y="3469420"/>
            <a:ext cx="410210" cy="494197"/>
          </a:xfrm>
          <a:prstGeom prst="straightConnector1">
            <a:avLst/>
          </a:prstGeom>
          <a:ln w="19050">
            <a:solidFill>
              <a:srgbClr val="F05F2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54509B9E-DA3F-5F4C-805E-3A38111DE7A2}"/>
              </a:ext>
            </a:extLst>
          </p:cNvPr>
          <p:cNvSpPr/>
          <p:nvPr/>
        </p:nvSpPr>
        <p:spPr>
          <a:xfrm>
            <a:off x="7263404" y="2255094"/>
            <a:ext cx="3691136" cy="3417044"/>
          </a:xfrm>
          <a:prstGeom prst="ellipse">
            <a:avLst/>
          </a:prstGeom>
          <a:noFill/>
          <a:ln w="19050">
            <a:solidFill>
              <a:srgbClr val="F05F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832644F-818D-434B-9ED1-C2CA2DB1A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4783" y="2468813"/>
            <a:ext cx="675143" cy="541039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C918023C-66DF-E64C-ACC4-5BAEB3E36063}"/>
              </a:ext>
            </a:extLst>
          </p:cNvPr>
          <p:cNvGrpSpPr/>
          <p:nvPr/>
        </p:nvGrpSpPr>
        <p:grpSpPr>
          <a:xfrm>
            <a:off x="10448043" y="2611147"/>
            <a:ext cx="743617" cy="270345"/>
            <a:chOff x="10448043" y="2611147"/>
            <a:chExt cx="743617" cy="270345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56F62F1-6F89-654D-841C-46E9911135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51443" y="2789184"/>
              <a:ext cx="540217" cy="0"/>
            </a:xfrm>
            <a:prstGeom prst="straightConnector1">
              <a:avLst/>
            </a:prstGeom>
            <a:ln w="19050">
              <a:solidFill>
                <a:srgbClr val="F05F2A"/>
              </a:solidFill>
              <a:prstDash val="lg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A2C9BD5-A40F-C141-AF14-E694455790EC}"/>
                </a:ext>
              </a:extLst>
            </p:cNvPr>
            <p:cNvSpPr txBox="1"/>
            <p:nvPr/>
          </p:nvSpPr>
          <p:spPr>
            <a:xfrm>
              <a:off x="10448043" y="2611147"/>
              <a:ext cx="223176" cy="2703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05F2A"/>
                  </a:solidFill>
                </a:rPr>
                <a:t>X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3D463B0-534E-4543-B1CE-E079E34F836F}"/>
              </a:ext>
            </a:extLst>
          </p:cNvPr>
          <p:cNvGrpSpPr/>
          <p:nvPr/>
        </p:nvGrpSpPr>
        <p:grpSpPr>
          <a:xfrm>
            <a:off x="7870191" y="2656185"/>
            <a:ext cx="824451" cy="294018"/>
            <a:chOff x="7870191" y="2656185"/>
            <a:chExt cx="824451" cy="294018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859C11B-1660-984D-BB2D-502CC0A840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22287" y="2865829"/>
              <a:ext cx="572355" cy="84374"/>
            </a:xfrm>
            <a:prstGeom prst="straightConnector1">
              <a:avLst/>
            </a:prstGeom>
            <a:ln w="19050">
              <a:solidFill>
                <a:srgbClr val="F05F2A"/>
              </a:solidFill>
              <a:prstDash val="lg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41F895F-8EA1-F945-874B-079D254B8BB9}"/>
                </a:ext>
              </a:extLst>
            </p:cNvPr>
            <p:cNvSpPr txBox="1"/>
            <p:nvPr/>
          </p:nvSpPr>
          <p:spPr>
            <a:xfrm>
              <a:off x="7870191" y="2656185"/>
              <a:ext cx="223176" cy="2703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05F2A"/>
                  </a:solidFill>
                </a:rPr>
                <a:t>X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8E05589C-75B2-F049-BC28-2FDE2127AF0D}"/>
              </a:ext>
            </a:extLst>
          </p:cNvPr>
          <p:cNvSpPr txBox="1"/>
          <p:nvPr/>
        </p:nvSpPr>
        <p:spPr>
          <a:xfrm>
            <a:off x="992776" y="1412072"/>
            <a:ext cx="4257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Traditional System: Open to the Internet</a:t>
            </a:r>
          </a:p>
          <a:p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36D96A7-F3C4-6B44-9AB8-7CF1F87F476F}"/>
              </a:ext>
            </a:extLst>
          </p:cNvPr>
          <p:cNvSpPr txBox="1"/>
          <p:nvPr/>
        </p:nvSpPr>
        <p:spPr>
          <a:xfrm>
            <a:off x="7336427" y="1412072"/>
            <a:ext cx="3806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PreVeil’s Trusted Communities</a:t>
            </a:r>
          </a:p>
          <a:p>
            <a:endParaRPr lang="en-US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CAD0670-B45D-2947-88AD-DB7185F23707}"/>
              </a:ext>
            </a:extLst>
          </p:cNvPr>
          <p:cNvCxnSpPr>
            <a:cxnSpLocks/>
          </p:cNvCxnSpPr>
          <p:nvPr/>
        </p:nvCxnSpPr>
        <p:spPr>
          <a:xfrm>
            <a:off x="6096000" y="1338943"/>
            <a:ext cx="0" cy="455893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2608E8B-3C5C-AF45-8EB8-6B3B60A77F2F}"/>
              </a:ext>
            </a:extLst>
          </p:cNvPr>
          <p:cNvGrpSpPr/>
          <p:nvPr/>
        </p:nvGrpSpPr>
        <p:grpSpPr>
          <a:xfrm>
            <a:off x="870046" y="2926910"/>
            <a:ext cx="1005393" cy="920479"/>
            <a:chOff x="5398349" y="1913619"/>
            <a:chExt cx="1373518" cy="1257513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05E6F1D-F669-2248-9AD9-5A3FD468F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17863" y="1913619"/>
              <a:ext cx="1156274" cy="979621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EF706B5-4436-E04F-830B-4838D1A42657}"/>
                </a:ext>
              </a:extLst>
            </p:cNvPr>
            <p:cNvSpPr txBox="1"/>
            <p:nvPr/>
          </p:nvSpPr>
          <p:spPr>
            <a:xfrm>
              <a:off x="5398349" y="2801800"/>
              <a:ext cx="1373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Organization</a:t>
              </a:r>
            </a:p>
          </p:txBody>
        </p:sp>
      </p:grpSp>
      <p:sp>
        <p:nvSpPr>
          <p:cNvPr id="47" name="Cloud 46">
            <a:extLst>
              <a:ext uri="{FF2B5EF4-FFF2-40B4-BE49-F238E27FC236}">
                <a16:creationId xmlns:a16="http://schemas.microsoft.com/office/drawing/2014/main" id="{411BF4D7-D79B-3645-B504-A52F4A9A8112}"/>
              </a:ext>
            </a:extLst>
          </p:cNvPr>
          <p:cNvSpPr/>
          <p:nvPr/>
        </p:nvSpPr>
        <p:spPr>
          <a:xfrm>
            <a:off x="2547057" y="2820141"/>
            <a:ext cx="1676002" cy="1217717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Internet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F23B8E4-6BBC-3047-B70E-214AA0A03513}"/>
              </a:ext>
            </a:extLst>
          </p:cNvPr>
          <p:cNvGrpSpPr/>
          <p:nvPr/>
        </p:nvGrpSpPr>
        <p:grpSpPr>
          <a:xfrm>
            <a:off x="4888150" y="2216969"/>
            <a:ext cx="846374" cy="825813"/>
            <a:chOff x="4165600" y="3625124"/>
            <a:chExt cx="1156274" cy="1128184"/>
          </a:xfrm>
        </p:grpSpPr>
        <p:pic>
          <p:nvPicPr>
            <p:cNvPr id="49" name="Picture 48" descr="A picture containing table&#10;&#10;Description automatically generated">
              <a:extLst>
                <a:ext uri="{FF2B5EF4-FFF2-40B4-BE49-F238E27FC236}">
                  <a16:creationId xmlns:a16="http://schemas.microsoft.com/office/drawing/2014/main" id="{8293755A-E442-7041-A913-3F252C7A1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65600" y="3625124"/>
              <a:ext cx="1156274" cy="914400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A5A80EB-FCBB-2C48-B6EB-391235EB9B06}"/>
                </a:ext>
              </a:extLst>
            </p:cNvPr>
            <p:cNvSpPr txBox="1"/>
            <p:nvPr/>
          </p:nvSpPr>
          <p:spPr>
            <a:xfrm>
              <a:off x="4278768" y="4383976"/>
              <a:ext cx="1043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Suppliers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A73DD36-7EC4-1148-98FB-F36FB62545A7}"/>
              </a:ext>
            </a:extLst>
          </p:cNvPr>
          <p:cNvGrpSpPr/>
          <p:nvPr/>
        </p:nvGrpSpPr>
        <p:grpSpPr>
          <a:xfrm>
            <a:off x="4762739" y="3763591"/>
            <a:ext cx="863274" cy="889205"/>
            <a:chOff x="6782759" y="3625124"/>
            <a:chExt cx="1179362" cy="1214788"/>
          </a:xfrm>
        </p:grpSpPr>
        <p:pic>
          <p:nvPicPr>
            <p:cNvPr id="52" name="Picture 51" descr="A picture containing table, drawing&#10;&#10;Description automatically generated">
              <a:extLst>
                <a:ext uri="{FF2B5EF4-FFF2-40B4-BE49-F238E27FC236}">
                  <a16:creationId xmlns:a16="http://schemas.microsoft.com/office/drawing/2014/main" id="{DB73EEC5-5A39-F543-8989-F30CC9179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15240" y="3625124"/>
              <a:ext cx="914400" cy="91440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100E407-5760-BB45-9AC4-E0E8674AAC54}"/>
                </a:ext>
              </a:extLst>
            </p:cNvPr>
            <p:cNvSpPr txBox="1"/>
            <p:nvPr/>
          </p:nvSpPr>
          <p:spPr>
            <a:xfrm>
              <a:off x="6782759" y="4470580"/>
              <a:ext cx="11793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Customers</a:t>
              </a: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E52033C1-7BC3-B84E-901D-1C2B11758B00}"/>
              </a:ext>
            </a:extLst>
          </p:cNvPr>
          <p:cNvSpPr/>
          <p:nvPr/>
        </p:nvSpPr>
        <p:spPr>
          <a:xfrm>
            <a:off x="2861966" y="4861051"/>
            <a:ext cx="1046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197BEF"/>
                </a:solidFill>
              </a:rPr>
              <a:t>Attackers</a:t>
            </a:r>
            <a:endParaRPr lang="en-US" dirty="0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219B451-9606-0042-983A-4FACDD104297}"/>
              </a:ext>
            </a:extLst>
          </p:cNvPr>
          <p:cNvCxnSpPr>
            <a:cxnSpLocks/>
          </p:cNvCxnSpPr>
          <p:nvPr/>
        </p:nvCxnSpPr>
        <p:spPr>
          <a:xfrm flipV="1">
            <a:off x="4307315" y="2843501"/>
            <a:ext cx="519892" cy="251284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1ACB3D4-C9E0-9742-A9FC-C956D15402B3}"/>
              </a:ext>
            </a:extLst>
          </p:cNvPr>
          <p:cNvCxnSpPr>
            <a:cxnSpLocks/>
          </p:cNvCxnSpPr>
          <p:nvPr/>
        </p:nvCxnSpPr>
        <p:spPr>
          <a:xfrm>
            <a:off x="4211407" y="3712216"/>
            <a:ext cx="530188" cy="325642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E566568-74C8-ED4B-82E8-EB633D97EBB1}"/>
              </a:ext>
            </a:extLst>
          </p:cNvPr>
          <p:cNvCxnSpPr>
            <a:cxnSpLocks/>
          </p:cNvCxnSpPr>
          <p:nvPr/>
        </p:nvCxnSpPr>
        <p:spPr>
          <a:xfrm flipV="1">
            <a:off x="1803902" y="3396531"/>
            <a:ext cx="616442" cy="1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7E1E508-7356-7347-A87E-B3365EDD06E3}"/>
              </a:ext>
            </a:extLst>
          </p:cNvPr>
          <p:cNvCxnSpPr>
            <a:cxnSpLocks/>
          </p:cNvCxnSpPr>
          <p:nvPr/>
        </p:nvCxnSpPr>
        <p:spPr>
          <a:xfrm>
            <a:off x="3385058" y="4130702"/>
            <a:ext cx="0" cy="604430"/>
          </a:xfrm>
          <a:prstGeom prst="line">
            <a:avLst/>
          </a:prstGeom>
          <a:ln w="28575">
            <a:solidFill>
              <a:srgbClr val="197B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22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386B474-FB9F-40FD-AD0F-711CED102DFD}"/>
              </a:ext>
            </a:extLst>
          </p:cNvPr>
          <p:cNvSpPr/>
          <p:nvPr/>
        </p:nvSpPr>
        <p:spPr>
          <a:xfrm>
            <a:off x="0" y="21780"/>
            <a:ext cx="12145453" cy="6836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1F2D57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3A92E5-2AD8-3D41-9AC3-E76B1D13F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8D2D4-0DC1-9B41-8557-34197BF8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68880"/>
            <a:ext cx="10515600" cy="32004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all cloud services are compliant for CUI &amp; ITAR data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 the next generation of cybersecurity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Easy to use and deployment are critical to adoption</a:t>
            </a:r>
          </a:p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B0916-133F-034E-B916-E4DC7BF1B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3F49DA-D986-0240-A548-DE61F65ED08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665A2B8-F259-4B83-A573-8CA6CB634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443" y="5920928"/>
            <a:ext cx="1690869" cy="130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36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504AB6C-9619-4035-972E-1BB4C0908ABE}"/>
              </a:ext>
            </a:extLst>
          </p:cNvPr>
          <p:cNvSpPr/>
          <p:nvPr/>
        </p:nvSpPr>
        <p:spPr>
          <a:xfrm>
            <a:off x="0" y="21780"/>
            <a:ext cx="12145453" cy="6836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1F2D57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D7DACF-6697-4535-8E32-628511238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494" y="2889701"/>
            <a:ext cx="10515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0700" dirty="0">
                <a:solidFill>
                  <a:schemeClr val="tx1"/>
                </a:solidFill>
              </a:rPr>
              <a:t>Q &amp; 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959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504AB6C-9619-4035-972E-1BB4C0908ABE}"/>
              </a:ext>
            </a:extLst>
          </p:cNvPr>
          <p:cNvSpPr/>
          <p:nvPr/>
        </p:nvSpPr>
        <p:spPr>
          <a:xfrm>
            <a:off x="4146" y="42322"/>
            <a:ext cx="12145453" cy="6836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1F2D57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337911FB-DCA4-475E-BD9D-E417AEB14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704" y="702879"/>
            <a:ext cx="11194542" cy="6400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FINIS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1D64C8-E556-4635-A46E-453C8B1D7BFF}"/>
              </a:ext>
            </a:extLst>
          </p:cNvPr>
          <p:cNvSpPr txBox="1"/>
          <p:nvPr/>
        </p:nvSpPr>
        <p:spPr>
          <a:xfrm>
            <a:off x="1790192" y="3780903"/>
            <a:ext cx="310474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Stuart.itkin@coalfirefederal.com</a:t>
            </a:r>
          </a:p>
        </p:txBody>
      </p:sp>
      <p:pic>
        <p:nvPicPr>
          <p:cNvPr id="10" name="Picture 9" descr="Arrow pointing right with a hyperlink to the PowerPoint team blog. Select the image to visit the PowerPoint team blog ">
            <a:hlinkClick r:id="rId2" tooltip="Select here to visit the PowerPoint team blog."/>
            <a:extLst>
              <a:ext uri="{FF2B5EF4-FFF2-40B4-BE49-F238E27FC236}">
                <a16:creationId xmlns:a16="http://schemas.microsoft.com/office/drawing/2014/main" id="{0C7B477A-70A3-4B7B-9F17-E7FF1920D4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751" y="3724075"/>
            <a:ext cx="428515" cy="4285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C8F9C7-53CA-46EB-8E77-AA5ED78A48FF}"/>
              </a:ext>
            </a:extLst>
          </p:cNvPr>
          <p:cNvSpPr txBox="1"/>
          <p:nvPr/>
        </p:nvSpPr>
        <p:spPr>
          <a:xfrm>
            <a:off x="1811065" y="3207156"/>
            <a:ext cx="310474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coalfirefederal.com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CF210111-7FF1-4D80-BE77-D92A74AB86E7}"/>
              </a:ext>
            </a:extLst>
          </p:cNvPr>
          <p:cNvSpPr txBox="1">
            <a:spLocks/>
          </p:cNvSpPr>
          <p:nvPr/>
        </p:nvSpPr>
        <p:spPr>
          <a:xfrm>
            <a:off x="1323258" y="2475082"/>
            <a:ext cx="2753755" cy="2444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00"/>
              </a:lnSpc>
              <a:spcAft>
                <a:spcPts val="0"/>
              </a:spcAft>
            </a:pP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8" name="Picture 17" descr="Arrow pointing right with a hyperlink to the PowerPoint team blog. Select the image to visit the PowerPoint team blog ">
            <a:hlinkClick r:id="rId2" tooltip="Select here to visit the PowerPoint team blog."/>
            <a:extLst>
              <a:ext uri="{FF2B5EF4-FFF2-40B4-BE49-F238E27FC236}">
                <a16:creationId xmlns:a16="http://schemas.microsoft.com/office/drawing/2014/main" id="{8DF18DF9-51AF-43D5-BF5D-04FFBEC253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042" y="3145161"/>
            <a:ext cx="428515" cy="428515"/>
          </a:xfrm>
          <a:prstGeom prst="rect">
            <a:avLst/>
          </a:prstGeom>
        </p:spPr>
      </p:pic>
      <p:pic>
        <p:nvPicPr>
          <p:cNvPr id="19" name="Picture 18" descr="Arrow pointing right with a hyperlink to the PowerPoint team blog. Select the image to visit the PowerPoint team blog ">
            <a:hlinkClick r:id="rId2" tooltip="Select here to visit the PowerPoint team blog."/>
            <a:extLst>
              <a:ext uri="{FF2B5EF4-FFF2-40B4-BE49-F238E27FC236}">
                <a16:creationId xmlns:a16="http://schemas.microsoft.com/office/drawing/2014/main" id="{3698B806-1F25-40FE-B6D4-9708AB1D1D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52" y="4312420"/>
            <a:ext cx="428515" cy="42851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9E38B13-7479-4E9F-B517-157ACCD2C032}"/>
              </a:ext>
            </a:extLst>
          </p:cNvPr>
          <p:cNvSpPr txBox="1"/>
          <p:nvPr/>
        </p:nvSpPr>
        <p:spPr>
          <a:xfrm>
            <a:off x="5529082" y="3812962"/>
            <a:ext cx="310474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reganedens@dtcglobal.us</a:t>
            </a:r>
            <a:endParaRPr lang="en-US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9" name="Picture 38" descr="Arrow pointing right with a hyperlink to the PowerPoint team blog. Select the image to visit the PowerPoint team blog ">
            <a:hlinkClick r:id="rId2" tooltip="Select here to visit the PowerPoint team blog."/>
            <a:extLst>
              <a:ext uri="{FF2B5EF4-FFF2-40B4-BE49-F238E27FC236}">
                <a16:creationId xmlns:a16="http://schemas.microsoft.com/office/drawing/2014/main" id="{4A7B2F5F-DC56-450C-BE39-A5930FA1DF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209" y="3780903"/>
            <a:ext cx="428515" cy="42851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2DCF12A1-C516-4E0E-8FC3-0FA78973D800}"/>
              </a:ext>
            </a:extLst>
          </p:cNvPr>
          <p:cNvSpPr txBox="1"/>
          <p:nvPr/>
        </p:nvSpPr>
        <p:spPr>
          <a:xfrm>
            <a:off x="5529082" y="3282137"/>
            <a:ext cx="310474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dtcglobal.us</a:t>
            </a:r>
          </a:p>
        </p:txBody>
      </p:sp>
      <p:sp>
        <p:nvSpPr>
          <p:cNvPr id="41" name="Content Placeholder 4">
            <a:extLst>
              <a:ext uri="{FF2B5EF4-FFF2-40B4-BE49-F238E27FC236}">
                <a16:creationId xmlns:a16="http://schemas.microsoft.com/office/drawing/2014/main" id="{47DC25C0-1B2F-4D80-AFAA-DC01DCFDDE5D}"/>
              </a:ext>
            </a:extLst>
          </p:cNvPr>
          <p:cNvSpPr txBox="1">
            <a:spLocks/>
          </p:cNvSpPr>
          <p:nvPr/>
        </p:nvSpPr>
        <p:spPr>
          <a:xfrm>
            <a:off x="4983716" y="2506456"/>
            <a:ext cx="2753755" cy="2444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00"/>
              </a:lnSpc>
              <a:spcAft>
                <a:spcPts val="0"/>
              </a:spcAft>
            </a:pP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34F0A6C-B842-445A-8068-AC5D5DD838D5}"/>
              </a:ext>
            </a:extLst>
          </p:cNvPr>
          <p:cNvSpPr txBox="1"/>
          <p:nvPr/>
        </p:nvSpPr>
        <p:spPr>
          <a:xfrm>
            <a:off x="5539570" y="4356741"/>
            <a:ext cx="310474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443.910.3159</a:t>
            </a:r>
            <a:endParaRPr lang="en-US" sz="1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3" name="Picture 42" descr="Arrow pointing right with a hyperlink to the PowerPoint team blog. Select the image to visit the PowerPoint team blog ">
            <a:hlinkClick r:id="rId2" tooltip="Select here to visit the PowerPoint team blog."/>
            <a:extLst>
              <a:ext uri="{FF2B5EF4-FFF2-40B4-BE49-F238E27FC236}">
                <a16:creationId xmlns:a16="http://schemas.microsoft.com/office/drawing/2014/main" id="{05ACA451-A64A-4160-B2FA-037071C8F3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500" y="3211077"/>
            <a:ext cx="428515" cy="428515"/>
          </a:xfrm>
          <a:prstGeom prst="rect">
            <a:avLst/>
          </a:prstGeom>
        </p:spPr>
      </p:pic>
      <p:pic>
        <p:nvPicPr>
          <p:cNvPr id="44" name="Picture 43" descr="Arrow pointing right with a hyperlink to the PowerPoint team blog. Select the image to visit the PowerPoint team blog ">
            <a:hlinkClick r:id="rId2" tooltip="Select here to visit the PowerPoint team blog."/>
            <a:extLst>
              <a:ext uri="{FF2B5EF4-FFF2-40B4-BE49-F238E27FC236}">
                <a16:creationId xmlns:a16="http://schemas.microsoft.com/office/drawing/2014/main" id="{FBB81DF1-C778-41CE-B7AA-4E0A923E42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810" y="4354121"/>
            <a:ext cx="428515" cy="42851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A53E568-B21E-40C7-AA42-AD1DA122C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015" y="2450202"/>
            <a:ext cx="1343965" cy="59283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FDDA3A10-4BC8-4E79-B8F0-77FE56B851E6}"/>
              </a:ext>
            </a:extLst>
          </p:cNvPr>
          <p:cNvSpPr txBox="1"/>
          <p:nvPr/>
        </p:nvSpPr>
        <p:spPr>
          <a:xfrm>
            <a:off x="9123137" y="3784815"/>
            <a:ext cx="310474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rbattat@preveil.com</a:t>
            </a:r>
          </a:p>
        </p:txBody>
      </p:sp>
      <p:pic>
        <p:nvPicPr>
          <p:cNvPr id="47" name="Picture 46" descr="Arrow pointing right with a hyperlink to the PowerPoint team blog. Select the image to visit the PowerPoint team blog ">
            <a:hlinkClick r:id="rId2" tooltip="Select here to visit the PowerPoint team blog."/>
            <a:extLst>
              <a:ext uri="{FF2B5EF4-FFF2-40B4-BE49-F238E27FC236}">
                <a16:creationId xmlns:a16="http://schemas.microsoft.com/office/drawing/2014/main" id="{5EA68FEB-FF0F-4CD0-A94B-FDF9FC79DA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264" y="3752756"/>
            <a:ext cx="428515" cy="428515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5CB9F5E7-5197-4E87-9C47-1817BE2AD2C9}"/>
              </a:ext>
            </a:extLst>
          </p:cNvPr>
          <p:cNvSpPr txBox="1"/>
          <p:nvPr/>
        </p:nvSpPr>
        <p:spPr>
          <a:xfrm>
            <a:off x="9123137" y="3253990"/>
            <a:ext cx="310474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preveil.com</a:t>
            </a:r>
          </a:p>
        </p:txBody>
      </p:sp>
      <p:sp>
        <p:nvSpPr>
          <p:cNvPr id="49" name="Content Placeholder 4">
            <a:extLst>
              <a:ext uri="{FF2B5EF4-FFF2-40B4-BE49-F238E27FC236}">
                <a16:creationId xmlns:a16="http://schemas.microsoft.com/office/drawing/2014/main" id="{C9FF2088-E9A0-4BA8-9CF2-3FDAE6CE354D}"/>
              </a:ext>
            </a:extLst>
          </p:cNvPr>
          <p:cNvSpPr txBox="1">
            <a:spLocks/>
          </p:cNvSpPr>
          <p:nvPr/>
        </p:nvSpPr>
        <p:spPr>
          <a:xfrm>
            <a:off x="8577771" y="2478309"/>
            <a:ext cx="2753755" cy="2444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600"/>
              </a:lnSpc>
              <a:spcAft>
                <a:spcPts val="0"/>
              </a:spcAft>
            </a:pP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7C2D274-E4D3-4E10-B479-162C3EBD5E47}"/>
              </a:ext>
            </a:extLst>
          </p:cNvPr>
          <p:cNvSpPr txBox="1"/>
          <p:nvPr/>
        </p:nvSpPr>
        <p:spPr>
          <a:xfrm>
            <a:off x="9133625" y="4343721"/>
            <a:ext cx="310474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857-353-6480</a:t>
            </a:r>
          </a:p>
        </p:txBody>
      </p:sp>
      <p:pic>
        <p:nvPicPr>
          <p:cNvPr id="51" name="Picture 50" descr="Arrow pointing right with a hyperlink to the PowerPoint team blog. Select the image to visit the PowerPoint team blog ">
            <a:hlinkClick r:id="rId2" tooltip="Select here to visit the PowerPoint team blog."/>
            <a:extLst>
              <a:ext uri="{FF2B5EF4-FFF2-40B4-BE49-F238E27FC236}">
                <a16:creationId xmlns:a16="http://schemas.microsoft.com/office/drawing/2014/main" id="{8A27EF37-0AF4-4CC7-9949-3C27FFFD6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555" y="3182930"/>
            <a:ext cx="428515" cy="428515"/>
          </a:xfrm>
          <a:prstGeom prst="rect">
            <a:avLst/>
          </a:prstGeom>
        </p:spPr>
      </p:pic>
      <p:pic>
        <p:nvPicPr>
          <p:cNvPr id="52" name="Picture 51" descr="Arrow pointing right with a hyperlink to the PowerPoint team blog. Select the image to visit the PowerPoint team blog ">
            <a:hlinkClick r:id="rId2" tooltip="Select here to visit the PowerPoint team blog."/>
            <a:extLst>
              <a:ext uri="{FF2B5EF4-FFF2-40B4-BE49-F238E27FC236}">
                <a16:creationId xmlns:a16="http://schemas.microsoft.com/office/drawing/2014/main" id="{F00154B3-B98E-47AB-8F20-7C9711851E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865" y="4341101"/>
            <a:ext cx="428515" cy="428515"/>
          </a:xfrm>
          <a:prstGeom prst="rect">
            <a:avLst/>
          </a:prstGeom>
        </p:spPr>
      </p:pic>
      <p:pic>
        <p:nvPicPr>
          <p:cNvPr id="54" name="Picture 53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A8A4B0DB-AF49-4FDC-AFFA-BF50388A5C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2802" y="2225823"/>
            <a:ext cx="1690869" cy="1306581"/>
          </a:xfrm>
          <a:prstGeom prst="rect">
            <a:avLst/>
          </a:prstGeom>
        </p:spPr>
      </p:pic>
      <p:pic>
        <p:nvPicPr>
          <p:cNvPr id="55" name="Picture 2" descr="Coalfire Federal Becomes CMMC Registered Provider Organization (RPO)">
            <a:extLst>
              <a:ext uri="{FF2B5EF4-FFF2-40B4-BE49-F238E27FC236}">
                <a16:creationId xmlns:a16="http://schemas.microsoft.com/office/drawing/2014/main" id="{3280AA77-FEED-442E-9FEA-0CBBAD0B7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744" y="2601247"/>
            <a:ext cx="2004717" cy="40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68878AD3-F257-4ED1-B562-EFA2DAD60D30}"/>
              </a:ext>
            </a:extLst>
          </p:cNvPr>
          <p:cNvSpPr txBox="1"/>
          <p:nvPr/>
        </p:nvSpPr>
        <p:spPr>
          <a:xfrm>
            <a:off x="1811065" y="4302989"/>
            <a:ext cx="310474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603-892-0538</a:t>
            </a:r>
          </a:p>
        </p:txBody>
      </p:sp>
    </p:spTree>
    <p:extLst>
      <p:ext uri="{BB962C8B-B14F-4D97-AF65-F5344CB8AC3E}">
        <p14:creationId xmlns:p14="http://schemas.microsoft.com/office/powerpoint/2010/main" val="170544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504AB6C-9619-4035-972E-1BB4C0908ABE}"/>
              </a:ext>
            </a:extLst>
          </p:cNvPr>
          <p:cNvSpPr/>
          <p:nvPr/>
        </p:nvSpPr>
        <p:spPr>
          <a:xfrm>
            <a:off x="0" y="21780"/>
            <a:ext cx="12145453" cy="6836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1F2D57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D7DACF-6697-4535-8E32-628511238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494" y="2889701"/>
            <a:ext cx="10515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0700" dirty="0">
                <a:solidFill>
                  <a:schemeClr val="tx1"/>
                </a:solidFill>
              </a:rPr>
              <a:t>Breakout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740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73E6BE1-FBEC-4BE9-A7D4-5CB94B39F546}"/>
              </a:ext>
            </a:extLst>
          </p:cNvPr>
          <p:cNvSpPr/>
          <p:nvPr/>
        </p:nvSpPr>
        <p:spPr>
          <a:xfrm>
            <a:off x="4504" y="0"/>
            <a:ext cx="12172449" cy="6836220"/>
          </a:xfrm>
          <a:prstGeom prst="rect">
            <a:avLst/>
          </a:prstGeom>
          <a:solidFill>
            <a:schemeClr val="bg2"/>
          </a:solidFill>
          <a:ln w="57150">
            <a:solidFill>
              <a:srgbClr val="1F2D57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30" name="Slide Number Placeholder 1">
            <a:extLst>
              <a:ext uri="{FF2B5EF4-FFF2-40B4-BE49-F238E27FC236}">
                <a16:creationId xmlns:a16="http://schemas.microsoft.com/office/drawing/2014/main" id="{06561128-17B9-4C26-A4D3-B7F93CC6967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4038600" y="7178675"/>
            <a:ext cx="1066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Univers LT Std 55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/>
              <a:t>-</a:t>
            </a:r>
            <a:fld id="{24836D40-AD4B-4803-8709-3DC8DB3D946E}" type="slidenum">
              <a:rPr lang="en-US" altLang="en-US" smtClean="0"/>
              <a:pPr>
                <a:defRPr/>
              </a:pPr>
              <a:t>3</a:t>
            </a:fld>
            <a:r>
              <a:rPr lang="en-US" altLang="en-US"/>
              <a:t>-</a:t>
            </a:r>
            <a:endParaRPr lang="en-US" altLang="en-US">
              <a:latin typeface="Univers LT Std 55"/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C973D8D5-3EC6-4F2F-AD11-908D044BF774}"/>
              </a:ext>
            </a:extLst>
          </p:cNvPr>
          <p:cNvSpPr txBox="1"/>
          <p:nvPr/>
        </p:nvSpPr>
        <p:spPr>
          <a:xfrm>
            <a:off x="629512" y="1506653"/>
            <a:ext cx="9648373" cy="1573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434286"/>
            </a:solidFill>
          </a:ln>
        </p:spPr>
        <p:txBody>
          <a:bodyPr wrap="square" lIns="0" tIns="8712" rIns="0" bIns="0">
            <a:spAutoFit/>
          </a:bodyPr>
          <a:lstStyle/>
          <a:p>
            <a:pPr marL="8713" defTabSz="627301">
              <a:spcBef>
                <a:spcPts val="69"/>
              </a:spcBef>
              <a:tabLst>
                <a:tab pos="165538" algn="l"/>
              </a:tabLst>
              <a:defRPr/>
            </a:pPr>
            <a:r>
              <a:rPr lang="en-US" sz="2000" spc="-4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PreVeil is a simple, inexpensive and secure SaaS platform for storing and sharing CUI and ITAR data in email and files.</a:t>
            </a:r>
          </a:p>
          <a:p>
            <a:pPr marL="8713" algn="ctr" defTabSz="627301">
              <a:spcBef>
                <a:spcPts val="69"/>
              </a:spcBef>
              <a:tabLst>
                <a:tab pos="165538" algn="l"/>
              </a:tabLst>
              <a:defRPr/>
            </a:pPr>
            <a:endParaRPr lang="en-US" sz="2000" spc="-4" dirty="0">
              <a:solidFill>
                <a:prstClr val="black">
                  <a:lumMod val="75000"/>
                  <a:lumOff val="2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713" defTabSz="627301">
              <a:spcBef>
                <a:spcPts val="69"/>
              </a:spcBef>
              <a:tabLst>
                <a:tab pos="165538" algn="l"/>
              </a:tabLst>
              <a:defRPr/>
            </a:pPr>
            <a:r>
              <a:rPr lang="en-US" sz="2000" spc="-4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Designed for the enterprise, PreVeil is used by leading defense contractors for CMMC compliance, Supply Chain Collaboration and Incident Response.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55940026-76F9-420C-9E0A-6414F18CC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212" y="374627"/>
            <a:ext cx="8366673" cy="545968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 cap="small">
                <a:solidFill>
                  <a:srgbClr val="000000"/>
                </a:solidFill>
                <a:latin typeface="Adobe Garamond Pro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5pPr>
            <a:lvl6pPr marL="721587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6pPr>
            <a:lvl7pPr marL="1443175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7pPr>
            <a:lvl8pPr marL="2164761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8pPr>
            <a:lvl9pPr marL="2886349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 sz="4000" kern="0" dirty="0">
                <a:latin typeface="Klavika Bd" panose="02000803050000020004" pitchFamily="50" charset="0"/>
                <a:ea typeface="Helvetica Light" panose="020B0403020202020204" pitchFamily="34" charset="0"/>
                <a:cs typeface="Calibri"/>
              </a:rPr>
              <a:t>About PreVeil</a:t>
            </a:r>
            <a:endParaRPr lang="en-US" altLang="en-US" sz="4000" kern="0" dirty="0">
              <a:latin typeface="Klavika Bd" panose="02000803050000020004" pitchFamily="50" charset="0"/>
              <a:ea typeface="Helvetica Light" panose="020B0403020202020204" pitchFamily="34" charset="0"/>
              <a:cs typeface="Helvetica Light" panose="020B0403020202020204" pitchFamily="34" charset="0"/>
            </a:endParaRPr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90B9151D-B800-46A3-B14C-186B2D933CEB}"/>
              </a:ext>
            </a:extLst>
          </p:cNvPr>
          <p:cNvSpPr txBox="1"/>
          <p:nvPr/>
        </p:nvSpPr>
        <p:spPr>
          <a:xfrm>
            <a:off x="629513" y="4466475"/>
            <a:ext cx="5466488" cy="14245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434286"/>
            </a:solidFill>
          </a:ln>
        </p:spPr>
        <p:txBody>
          <a:bodyPr wrap="square" lIns="0" tIns="8712" rIns="0" bIns="0">
            <a:spAutoFit/>
          </a:bodyPr>
          <a:lstStyle/>
          <a:p>
            <a:pPr marL="270088" indent="-261376" defTabSz="627301">
              <a:spcBef>
                <a:spcPts val="841"/>
              </a:spcBef>
              <a:buFont typeface="Arial" panose="020B0604020202020204" pitchFamily="34" charset="0"/>
              <a:buChar char="•"/>
              <a:tabLst>
                <a:tab pos="165538" algn="l"/>
              </a:tabLst>
              <a:defRPr/>
            </a:pPr>
            <a:r>
              <a:rPr lang="en-US" spc="-4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Co-founder and CEO of PreVeil since 2015</a:t>
            </a:r>
          </a:p>
          <a:p>
            <a:pPr marL="270088" indent="-261376" defTabSz="627301">
              <a:spcBef>
                <a:spcPts val="841"/>
              </a:spcBef>
              <a:buFont typeface="Arial" panose="020B0604020202020204" pitchFamily="34" charset="0"/>
              <a:buChar char="•"/>
              <a:tabLst>
                <a:tab pos="165538" algn="l"/>
              </a:tabLst>
              <a:defRPr/>
            </a:pPr>
            <a:r>
              <a:rPr lang="en-US" spc="-4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Previously, CEO of </a:t>
            </a:r>
            <a:r>
              <a:rPr lang="en-US" spc="-4" dirty="0" err="1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Airvana</a:t>
            </a:r>
            <a:endParaRPr lang="en-US" spc="-4" dirty="0">
              <a:solidFill>
                <a:prstClr val="black">
                  <a:lumMod val="75000"/>
                  <a:lumOff val="2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70088" indent="-261376" defTabSz="627301">
              <a:spcBef>
                <a:spcPts val="841"/>
              </a:spcBef>
              <a:buFont typeface="Arial" panose="020B0604020202020204" pitchFamily="34" charset="0"/>
              <a:buChar char="•"/>
              <a:tabLst>
                <a:tab pos="165538" algn="l"/>
              </a:tabLst>
              <a:defRPr/>
            </a:pPr>
            <a:r>
              <a:rPr lang="en-US" spc="-4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Led teams at Motorola and Apple</a:t>
            </a:r>
          </a:p>
          <a:p>
            <a:pPr marL="270088" indent="-261376" defTabSz="627301">
              <a:spcBef>
                <a:spcPts val="841"/>
              </a:spcBef>
              <a:buFont typeface="Arial" panose="020B0604020202020204" pitchFamily="34" charset="0"/>
              <a:buChar char="•"/>
              <a:tabLst>
                <a:tab pos="165538" algn="l"/>
              </a:tabLst>
              <a:defRPr/>
            </a:pPr>
            <a:r>
              <a:rPr lang="en-US" spc="-4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BS in Electrical Engineering, Stanford University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7447B051-7D8B-43ED-A19C-8557954BD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648" y="3393055"/>
            <a:ext cx="8366673" cy="545968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 cap="small">
                <a:solidFill>
                  <a:srgbClr val="000000"/>
                </a:solidFill>
                <a:latin typeface="Adobe Garamond Pro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5pPr>
            <a:lvl6pPr marL="721587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6pPr>
            <a:lvl7pPr marL="1443175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7pPr>
            <a:lvl8pPr marL="2164761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8pPr>
            <a:lvl9pPr marL="2886349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 sz="4000" kern="0" dirty="0">
                <a:latin typeface="Klavika Bd" panose="02000803050000020004" pitchFamily="50" charset="0"/>
                <a:ea typeface="Helvetica Light" panose="020B0403020202020204" pitchFamily="34" charset="0"/>
                <a:cs typeface="Calibri"/>
              </a:rPr>
              <a:t>About Randy Battat</a:t>
            </a:r>
            <a:endParaRPr lang="en-US" altLang="en-US" sz="4000" kern="0" dirty="0">
              <a:latin typeface="Klavika Bd" panose="02000803050000020004" pitchFamily="50" charset="0"/>
              <a:ea typeface="Helvetica Light" panose="020B0403020202020204" pitchFamily="34" charset="0"/>
              <a:cs typeface="Helvetica Light" panose="020B0403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6E2D4B8-EB92-4AC1-BA36-222219A16210}"/>
              </a:ext>
            </a:extLst>
          </p:cNvPr>
          <p:cNvSpPr/>
          <p:nvPr/>
        </p:nvSpPr>
        <p:spPr>
          <a:xfrm>
            <a:off x="7661055" y="4137265"/>
            <a:ext cx="2067739" cy="235998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1F2D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36009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73E6BE1-FBEC-4BE9-A7D4-5CB94B39F546}"/>
              </a:ext>
            </a:extLst>
          </p:cNvPr>
          <p:cNvSpPr/>
          <p:nvPr/>
        </p:nvSpPr>
        <p:spPr>
          <a:xfrm>
            <a:off x="23273" y="25613"/>
            <a:ext cx="12145453" cy="6836220"/>
          </a:xfrm>
          <a:prstGeom prst="rect">
            <a:avLst/>
          </a:prstGeom>
          <a:solidFill>
            <a:schemeClr val="bg2"/>
          </a:solidFill>
          <a:ln w="57150">
            <a:solidFill>
              <a:srgbClr val="1F2D57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30" name="Slide Number Placeholder 1">
            <a:extLst>
              <a:ext uri="{FF2B5EF4-FFF2-40B4-BE49-F238E27FC236}">
                <a16:creationId xmlns:a16="http://schemas.microsoft.com/office/drawing/2014/main" id="{06561128-17B9-4C26-A4D3-B7F93CC6967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4038600" y="7178675"/>
            <a:ext cx="1066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Univers LT Std 55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/>
              <a:t>-</a:t>
            </a:r>
            <a:fld id="{24836D40-AD4B-4803-8709-3DC8DB3D946E}" type="slidenum">
              <a:rPr lang="en-US" altLang="en-US" smtClean="0"/>
              <a:pPr>
                <a:defRPr/>
              </a:pPr>
              <a:t>4</a:t>
            </a:fld>
            <a:r>
              <a:rPr lang="en-US" altLang="en-US"/>
              <a:t>-</a:t>
            </a:r>
            <a:endParaRPr lang="en-US" altLang="en-US">
              <a:latin typeface="Univers LT Std 55"/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C973D8D5-3EC6-4F2F-AD11-908D044BF774}"/>
              </a:ext>
            </a:extLst>
          </p:cNvPr>
          <p:cNvSpPr txBox="1"/>
          <p:nvPr/>
        </p:nvSpPr>
        <p:spPr>
          <a:xfrm>
            <a:off x="629512" y="1506652"/>
            <a:ext cx="9847031" cy="19190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434286"/>
            </a:solidFill>
          </a:ln>
        </p:spPr>
        <p:txBody>
          <a:bodyPr wrap="square" lIns="0" tIns="8712" rIns="0" bIns="0">
            <a:spAutoFit/>
          </a:bodyPr>
          <a:lstStyle/>
          <a:p>
            <a:pPr marL="8713" defTabSz="627301">
              <a:spcBef>
                <a:spcPts val="69"/>
              </a:spcBef>
              <a:tabLst>
                <a:tab pos="165538" algn="l"/>
              </a:tabLst>
              <a:defRPr/>
            </a:pPr>
            <a:endParaRPr lang="en-US" sz="2000" spc="-4" dirty="0">
              <a:solidFill>
                <a:prstClr val="black">
                  <a:lumMod val="75000"/>
                  <a:lumOff val="2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55940026-76F9-420C-9E0A-6414F18CC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212" y="374627"/>
            <a:ext cx="8366673" cy="545968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 cap="small">
                <a:solidFill>
                  <a:srgbClr val="000000"/>
                </a:solidFill>
                <a:latin typeface="Adobe Garamond Pro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5pPr>
            <a:lvl6pPr marL="721587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6pPr>
            <a:lvl7pPr marL="1443175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7pPr>
            <a:lvl8pPr marL="2164761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8pPr>
            <a:lvl9pPr marL="2886349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 sz="4000" kern="0" dirty="0">
                <a:latin typeface="Klavika Bd" panose="02000803050000020004" pitchFamily="50" charset="0"/>
                <a:ea typeface="Helvetica Light" panose="020B0403020202020204" pitchFamily="34" charset="0"/>
                <a:cs typeface="Calibri"/>
              </a:rPr>
              <a:t>About DTC Global</a:t>
            </a:r>
            <a:endParaRPr lang="en-US" altLang="en-US" sz="4000" kern="0" dirty="0">
              <a:latin typeface="Klavika Bd" panose="02000803050000020004" pitchFamily="50" charset="0"/>
              <a:ea typeface="Helvetica Light" panose="020B0403020202020204" pitchFamily="34" charset="0"/>
              <a:cs typeface="Helvetica Light" panose="020B0403020202020204" pitchFamily="34" charset="0"/>
            </a:endParaRPr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90B9151D-B800-46A3-B14C-186B2D933CEB}"/>
              </a:ext>
            </a:extLst>
          </p:cNvPr>
          <p:cNvSpPr txBox="1"/>
          <p:nvPr/>
        </p:nvSpPr>
        <p:spPr>
          <a:xfrm>
            <a:off x="586757" y="4260148"/>
            <a:ext cx="5552129" cy="23478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434286"/>
            </a:solidFill>
          </a:ln>
        </p:spPr>
        <p:txBody>
          <a:bodyPr wrap="square" lIns="0" tIns="8712" rIns="0" bIns="0">
            <a:spAutoFit/>
          </a:bodyPr>
          <a:lstStyle/>
          <a:p>
            <a:pPr marL="8713" defTabSz="627301">
              <a:spcBef>
                <a:spcPts val="841"/>
              </a:spcBef>
              <a:tabLst>
                <a:tab pos="165538" algn="l"/>
              </a:tabLst>
              <a:defRPr/>
            </a:pPr>
            <a:r>
              <a:rPr lang="en-US" sz="1600" b="1" spc="-4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Chief Transformation &amp; Compliance Officer</a:t>
            </a:r>
          </a:p>
          <a:p>
            <a:pPr marL="8713" defTabSz="627301">
              <a:spcBef>
                <a:spcPts val="841"/>
              </a:spcBef>
              <a:tabLst>
                <a:tab pos="165538" algn="l"/>
              </a:tabLst>
              <a:defRPr/>
            </a:pPr>
            <a:r>
              <a:rPr lang="en-US" sz="1600" b="1" spc="-4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Director, Board of Directors  CMMC Accreditation Body</a:t>
            </a:r>
          </a:p>
          <a:p>
            <a:pPr marL="294463" indent="-285750" defTabSz="627301">
              <a:spcBef>
                <a:spcPts val="841"/>
              </a:spcBef>
              <a:buFont typeface="Arial" panose="020B0604020202020204" pitchFamily="34" charset="0"/>
              <a:buChar char="•"/>
              <a:tabLst>
                <a:tab pos="165538" algn="l"/>
              </a:tabLst>
              <a:defRPr/>
            </a:pPr>
            <a:r>
              <a:rPr lang="en-US" sz="1600" spc="-4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Chartered by DoD to Manage CMMC Certification</a:t>
            </a:r>
          </a:p>
          <a:p>
            <a:pPr marL="270088" indent="-261376" defTabSz="627301">
              <a:spcBef>
                <a:spcPts val="841"/>
              </a:spcBef>
              <a:buFont typeface="Arial" panose="020B0604020202020204" pitchFamily="34" charset="0"/>
              <a:buChar char="•"/>
              <a:tabLst>
                <a:tab pos="165538" algn="l"/>
              </a:tabLst>
              <a:defRPr/>
            </a:pPr>
            <a:r>
              <a:rPr lang="en-US" sz="1600" spc="-4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Chairman of Standards Management Committee</a:t>
            </a:r>
          </a:p>
          <a:p>
            <a:pPr marL="270088" indent="-261376" defTabSz="627301">
              <a:spcBef>
                <a:spcPts val="841"/>
              </a:spcBef>
              <a:buFont typeface="Arial" panose="020B0604020202020204" pitchFamily="34" charset="0"/>
              <a:buChar char="•"/>
              <a:tabLst>
                <a:tab pos="165538" algn="l"/>
              </a:tabLst>
              <a:defRPr/>
            </a:pPr>
            <a:r>
              <a:rPr lang="en-US" sz="1600" spc="-4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Vice Chairman of Training Committee</a:t>
            </a:r>
          </a:p>
          <a:p>
            <a:pPr marL="270088" indent="-261376" defTabSz="627301">
              <a:spcBef>
                <a:spcPts val="841"/>
              </a:spcBef>
              <a:buFont typeface="Arial" panose="020B0604020202020204" pitchFamily="34" charset="0"/>
              <a:buChar char="•"/>
              <a:tabLst>
                <a:tab pos="165538" algn="l"/>
              </a:tabLst>
              <a:defRPr/>
            </a:pPr>
            <a:r>
              <a:rPr lang="en-US" sz="1600" spc="-4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CMMC Certified Master Instructor</a:t>
            </a:r>
          </a:p>
          <a:p>
            <a:pPr marL="270088" indent="-261376" defTabSz="627301">
              <a:spcBef>
                <a:spcPts val="841"/>
              </a:spcBef>
              <a:buFont typeface="Arial" panose="020B0604020202020204" pitchFamily="34" charset="0"/>
              <a:buChar char="•"/>
              <a:tabLst>
                <a:tab pos="165538" algn="l"/>
              </a:tabLst>
              <a:defRPr/>
            </a:pPr>
            <a:r>
              <a:rPr lang="en-US" sz="1600" spc="-4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Led Training for CMMC Certified Provisional Assessors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7447B051-7D8B-43ED-A19C-8557954BD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648" y="3393055"/>
            <a:ext cx="8366673" cy="545968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 cap="small">
                <a:solidFill>
                  <a:srgbClr val="000000"/>
                </a:solidFill>
                <a:latin typeface="Adobe Garamond Pro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5pPr>
            <a:lvl6pPr marL="721587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6pPr>
            <a:lvl7pPr marL="1443175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7pPr>
            <a:lvl8pPr marL="2164761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8pPr>
            <a:lvl9pPr marL="2886349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 sz="4000" kern="0" dirty="0">
                <a:latin typeface="Klavika Bd" panose="02000803050000020004" pitchFamily="50" charset="0"/>
                <a:ea typeface="Helvetica Light" panose="020B0403020202020204" pitchFamily="34" charset="0"/>
                <a:cs typeface="Calibri"/>
              </a:rPr>
              <a:t>About Regan </a:t>
            </a:r>
            <a:r>
              <a:rPr lang="en-US" altLang="en-US" sz="4000" kern="0" dirty="0" err="1">
                <a:latin typeface="Klavika Bd" panose="02000803050000020004" pitchFamily="50" charset="0"/>
                <a:ea typeface="Helvetica Light" panose="020B0403020202020204" pitchFamily="34" charset="0"/>
                <a:cs typeface="Calibri"/>
              </a:rPr>
              <a:t>edens</a:t>
            </a:r>
            <a:endParaRPr lang="en-US" altLang="en-US" sz="4000" kern="0" dirty="0">
              <a:latin typeface="Klavika Bd" panose="02000803050000020004" pitchFamily="50" charset="0"/>
              <a:ea typeface="Helvetica Light" panose="020B0403020202020204" pitchFamily="34" charset="0"/>
              <a:cs typeface="Helvetica Light" panose="020B0403020202020204" pitchFamily="34" charset="0"/>
            </a:endParaRPr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C4BB2AE1-746A-4B69-9263-44C1B55D396A}"/>
              </a:ext>
            </a:extLst>
          </p:cNvPr>
          <p:cNvSpPr txBox="1"/>
          <p:nvPr/>
        </p:nvSpPr>
        <p:spPr>
          <a:xfrm>
            <a:off x="751058" y="1614074"/>
            <a:ext cx="5452147" cy="262072"/>
          </a:xfrm>
          <a:prstGeom prst="rect">
            <a:avLst/>
          </a:prstGeom>
        </p:spPr>
        <p:txBody>
          <a:bodyPr wrap="square" lIns="0" tIns="8712" rIns="0" bIns="0">
            <a:spAutoFit/>
          </a:bodyPr>
          <a:lstStyle/>
          <a:p>
            <a:pPr marL="8713" defTabSz="627301">
              <a:spcBef>
                <a:spcPts val="69"/>
              </a:spcBef>
              <a:tabLst>
                <a:tab pos="165538" algn="l"/>
              </a:tabLst>
              <a:defRPr/>
            </a:pPr>
            <a:r>
              <a:rPr sz="1646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Focused </a:t>
            </a:r>
            <a:r>
              <a:rPr sz="1646" b="1" spc="-4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DoD Cyber </a:t>
            </a:r>
            <a:r>
              <a:rPr sz="1646" b="1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Threat since</a:t>
            </a:r>
            <a:r>
              <a:rPr sz="1646" b="1" spc="-45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46" b="1" spc="-65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2006</a:t>
            </a:r>
            <a:endParaRPr sz="1646" b="1" dirty="0">
              <a:solidFill>
                <a:prstClr val="black">
                  <a:lumMod val="75000"/>
                  <a:lumOff val="2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object 10">
            <a:extLst>
              <a:ext uri="{FF2B5EF4-FFF2-40B4-BE49-F238E27FC236}">
                <a16:creationId xmlns:a16="http://schemas.microsoft.com/office/drawing/2014/main" id="{E0FE3301-120A-4DE5-8CF6-9E522C466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059" y="2420186"/>
            <a:ext cx="4492622" cy="26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712" rIns="0" bIns="0">
            <a:spAutoFit/>
          </a:bodyPr>
          <a:lstStyle>
            <a:lvl1pPr marL="9525" defTabSz="685800"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9"/>
              </a:spcBef>
            </a:pPr>
            <a:r>
              <a:rPr lang="en-US" altLang="en-US" sz="1646" b="1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Industry Trenches ITAR/DFARS/CMMC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D05C8A-5BA7-4870-B002-77F0312219F5}"/>
              </a:ext>
            </a:extLst>
          </p:cNvPr>
          <p:cNvSpPr/>
          <p:nvPr/>
        </p:nvSpPr>
        <p:spPr>
          <a:xfrm>
            <a:off x="421444" y="2710595"/>
            <a:ext cx="5037138" cy="5796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79188" lvl="1" indent="-156825" defTabSz="627301">
              <a:spcBef>
                <a:spcPts val="69"/>
              </a:spcBef>
              <a:buFont typeface="Wingdings" pitchFamily="2" charset="2"/>
              <a:buChar char="ü"/>
              <a:tabLst>
                <a:tab pos="165538" algn="l"/>
              </a:tabLst>
              <a:defRPr/>
            </a:pPr>
            <a:r>
              <a:rPr lang="en-US" sz="960" spc="-4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 </a:t>
            </a:r>
            <a:r>
              <a:rPr lang="en-US" sz="1000" spc="-4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Large Global Prime Contractors Supply Chain Risk to Small/Micro Businesses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79188" lvl="1" indent="-156825" defTabSz="627301">
              <a:spcBef>
                <a:spcPts val="69"/>
              </a:spcBef>
              <a:buFont typeface="Wingdings" pitchFamily="2" charset="2"/>
              <a:buChar char="ü"/>
              <a:tabLst>
                <a:tab pos="165538" algn="l"/>
              </a:tabLst>
              <a:defRPr/>
            </a:pPr>
            <a:r>
              <a:rPr lang="en-US" sz="1000" spc="-4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Clients: $46.8B Market Cap, 235k Employees, 300-325k</a:t>
            </a:r>
            <a:r>
              <a:rPr lang="en-US" sz="1000" spc="-7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spc="-4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Endpoints</a:t>
            </a:r>
          </a:p>
          <a:p>
            <a:pPr marL="479188" lvl="1" indent="-156825" defTabSz="627301">
              <a:spcBef>
                <a:spcPts val="69"/>
              </a:spcBef>
              <a:buFont typeface="Wingdings" pitchFamily="2" charset="2"/>
              <a:buChar char="ü"/>
              <a:tabLst>
                <a:tab pos="165538" algn="l"/>
              </a:tabLst>
              <a:defRPr/>
            </a:pPr>
            <a:r>
              <a:rPr lang="en-US" sz="1000" spc="-4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Industry Thought Leaders since 2015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0616B9-C707-493D-91E3-39AC7F4B545B}"/>
              </a:ext>
            </a:extLst>
          </p:cNvPr>
          <p:cNvSpPr/>
          <p:nvPr/>
        </p:nvSpPr>
        <p:spPr>
          <a:xfrm>
            <a:off x="751058" y="1868182"/>
            <a:ext cx="4501334" cy="5796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04745" indent="-196032" defTabSz="627301">
              <a:spcBef>
                <a:spcPts val="69"/>
              </a:spcBef>
              <a:buFont typeface="Wingdings" pitchFamily="2" charset="2"/>
              <a:buChar char="ü"/>
              <a:tabLst>
                <a:tab pos="165538" algn="l"/>
              </a:tabLst>
              <a:defRPr/>
            </a:pPr>
            <a:r>
              <a:rPr lang="en-US" sz="1000" spc="-4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Led DoD’s First Cyber CI Insider Threat/FIST Program</a:t>
            </a:r>
            <a:endParaRPr lang="en-US" sz="1000" spc="-38" dirty="0">
              <a:solidFill>
                <a:prstClr val="black">
                  <a:lumMod val="75000"/>
                  <a:lumOff val="2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04745" indent="-196032" defTabSz="627301">
              <a:spcBef>
                <a:spcPts val="69"/>
              </a:spcBef>
              <a:buFont typeface="Wingdings" pitchFamily="2" charset="2"/>
              <a:buChar char="ü"/>
              <a:tabLst>
                <a:tab pos="165538" algn="l"/>
              </a:tabLst>
              <a:defRPr/>
            </a:pPr>
            <a:r>
              <a:rPr lang="en-US" sz="1000" spc="-38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Operationalized +$ 3.5B in Transformative  Globally Distributed Technologies</a:t>
            </a:r>
          </a:p>
          <a:p>
            <a:pPr marL="204745" indent="-196032" defTabSz="627301">
              <a:spcBef>
                <a:spcPts val="69"/>
              </a:spcBef>
              <a:buFont typeface="Wingdings" pitchFamily="2" charset="2"/>
              <a:buChar char="ü"/>
              <a:tabLst>
                <a:tab pos="165538" algn="l"/>
              </a:tabLst>
              <a:defRPr/>
            </a:pPr>
            <a:r>
              <a:rPr lang="en-US" sz="1000" spc="-38" dirty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Cross-Discipline/Horizontal/Vertical Platform &amp; Systems Integration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3B572BC-2D18-4641-8A43-24C3B7F1FD62}"/>
              </a:ext>
            </a:extLst>
          </p:cNvPr>
          <p:cNvSpPr/>
          <p:nvPr/>
        </p:nvSpPr>
        <p:spPr>
          <a:xfrm>
            <a:off x="7228993" y="4106090"/>
            <a:ext cx="2067739" cy="235998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1F2D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EB2C67CA-4C85-46E7-B3EA-F81DD0DB89E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421" y="5652699"/>
            <a:ext cx="940924" cy="88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5666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2B67D4-DAA8-48E4-8AA1-BD4E6D20343B}"/>
              </a:ext>
            </a:extLst>
          </p:cNvPr>
          <p:cNvSpPr/>
          <p:nvPr/>
        </p:nvSpPr>
        <p:spPr>
          <a:xfrm>
            <a:off x="23273" y="28016"/>
            <a:ext cx="12145453" cy="6836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1F2D57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554" name="TextBox 2">
            <a:extLst>
              <a:ext uri="{FF2B5EF4-FFF2-40B4-BE49-F238E27FC236}">
                <a16:creationId xmlns:a16="http://schemas.microsoft.com/office/drawing/2014/main" id="{9BCDAF38-C5FC-46B9-B74F-6EA95B711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2002" y="360838"/>
            <a:ext cx="74576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dirty="0">
                <a:latin typeface="Klavika Bd" panose="02000803050000020004" pitchFamily="50" charset="0"/>
              </a:rPr>
              <a:t>AGENDA</a:t>
            </a:r>
          </a:p>
        </p:txBody>
      </p:sp>
      <p:sp>
        <p:nvSpPr>
          <p:cNvPr id="23555" name="TextBox 3">
            <a:extLst>
              <a:ext uri="{FF2B5EF4-FFF2-40B4-BE49-F238E27FC236}">
                <a16:creationId xmlns:a16="http://schemas.microsoft.com/office/drawing/2014/main" id="{2C1FEF17-11F1-411B-A68F-9C0F119DB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027" y="1078221"/>
            <a:ext cx="9089947" cy="553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Regan Edens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Tasks to get you started with CMMC compliance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Critical areas for focus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Critical enablers for compliance success</a:t>
            </a:r>
          </a:p>
          <a:p>
            <a:pPr marL="457200" lvl="1" indent="0"/>
            <a:endParaRPr lang="en-US" alt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Randy Battat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Cloud-based Encrypted File Sharing &amp; Email</a:t>
            </a:r>
          </a:p>
          <a:p>
            <a:pPr marL="457200" lvl="1" indent="0"/>
            <a:endParaRPr lang="en-US" alt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Q&amp;A</a:t>
            </a:r>
          </a:p>
          <a:p>
            <a:pPr marL="0" indent="0"/>
            <a:endParaRPr lang="en-US" alt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Breakout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sz="1646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en-US" sz="1646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1646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66695C-B10E-4115-BC1D-9811F5E30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8291" y="6237147"/>
            <a:ext cx="1343965" cy="5928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7EDE82-8A65-4A1D-8AA6-3E54293A1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8158" y="5912023"/>
            <a:ext cx="1937576" cy="1497218"/>
          </a:xfrm>
          <a:prstGeom prst="rect">
            <a:avLst/>
          </a:prstGeom>
        </p:spPr>
      </p:pic>
      <p:pic>
        <p:nvPicPr>
          <p:cNvPr id="10" name="Picture 2" descr="Coalfire Federal Becomes CMMC Registered Provider Organization (RPO)">
            <a:extLst>
              <a:ext uri="{FF2B5EF4-FFF2-40B4-BE49-F238E27FC236}">
                <a16:creationId xmlns:a16="http://schemas.microsoft.com/office/drawing/2014/main" id="{CD3253E3-C8CF-42B3-8A69-9321C8BB1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614" y="6372908"/>
            <a:ext cx="1674395" cy="34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846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BF125D7-19B2-492F-8F51-D941EAE3D9DF}"/>
              </a:ext>
            </a:extLst>
          </p:cNvPr>
          <p:cNvSpPr/>
          <p:nvPr/>
        </p:nvSpPr>
        <p:spPr>
          <a:xfrm>
            <a:off x="23273" y="28016"/>
            <a:ext cx="12145453" cy="6836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1F2D57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578" name="Slide Number Placeholder 1">
            <a:extLst>
              <a:ext uri="{FF2B5EF4-FFF2-40B4-BE49-F238E27FC236}">
                <a16:creationId xmlns:a16="http://schemas.microsoft.com/office/drawing/2014/main" id="{2F9794E1-58A1-45A5-9E8F-32EC5BFFF3C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4038600" y="7178675"/>
            <a:ext cx="1066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Univers LT Std 55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/>
              <a:t>-</a:t>
            </a:r>
            <a:fld id="{24836D40-AD4B-4803-8709-3DC8DB3D946E}" type="slidenum">
              <a:rPr lang="en-US" altLang="en-US" smtClean="0"/>
              <a:pPr>
                <a:defRPr/>
              </a:pPr>
              <a:t>6</a:t>
            </a:fld>
            <a:r>
              <a:rPr lang="en-US" altLang="en-US"/>
              <a:t>-</a:t>
            </a:r>
            <a:endParaRPr lang="en-US" altLang="en-US">
              <a:latin typeface="Univers LT Std 55"/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4215C92F-2372-4AC5-9A22-9F337DFC0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9706" y="1865877"/>
            <a:ext cx="8028860" cy="34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46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Conduct required tasks such as RSA, POA&amp;M, and document them in SSP.</a:t>
            </a:r>
            <a:endParaRPr lang="en-US" altLang="en-US" sz="823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A12D9B-C8EF-418D-A8FC-9BFA30664BBE}"/>
              </a:ext>
            </a:extLst>
          </p:cNvPr>
          <p:cNvSpPr/>
          <p:nvPr/>
        </p:nvSpPr>
        <p:spPr bwMode="auto">
          <a:xfrm>
            <a:off x="1750625" y="2302910"/>
            <a:ext cx="8025957" cy="72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8201">
              <a:defRPr/>
            </a:pPr>
            <a:endParaRPr lang="en-US" sz="823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31851" indent="-313651">
              <a:buFontTx/>
              <a:buAutoNum type="arabicParenR" startAt="2"/>
              <a:defRPr/>
            </a:pPr>
            <a:r>
              <a:rPr lang="en-US" sz="1646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Identify and properly mark the types of restricted information (CUI/FCI) to needed to conduct services, deliver products, and parts.</a:t>
            </a:r>
          </a:p>
        </p:txBody>
      </p:sp>
      <p:sp>
        <p:nvSpPr>
          <p:cNvPr id="24581" name="Rectangle 12">
            <a:extLst>
              <a:ext uri="{FF2B5EF4-FFF2-40B4-BE49-F238E27FC236}">
                <a16:creationId xmlns:a16="http://schemas.microsoft.com/office/drawing/2014/main" id="{09B71B63-54A7-42B1-9974-7A88B69B9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6638" y="3046659"/>
            <a:ext cx="7989142" cy="85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46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 Identify the sources of the restricted US DoD information; understand </a:t>
            </a:r>
          </a:p>
          <a:p>
            <a:pPr eaLnBrk="1" hangingPunct="1"/>
            <a:r>
              <a:rPr lang="en-US" altLang="en-US" sz="1646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where it is developed within your company; and understand where the    </a:t>
            </a:r>
          </a:p>
          <a:p>
            <a:pPr eaLnBrk="1" hangingPunct="1"/>
            <a:r>
              <a:rPr lang="en-US" altLang="en-US" sz="1646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restricted information flows within the network and employee workflows. </a:t>
            </a:r>
          </a:p>
        </p:txBody>
      </p:sp>
      <p:sp>
        <p:nvSpPr>
          <p:cNvPr id="24582" name="Rectangle 15">
            <a:extLst>
              <a:ext uri="{FF2B5EF4-FFF2-40B4-BE49-F238E27FC236}">
                <a16:creationId xmlns:a16="http://schemas.microsoft.com/office/drawing/2014/main" id="{99A5C152-1574-4BF8-B988-63F24820A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5021" y="3978991"/>
            <a:ext cx="8025958" cy="59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46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4)  Restrict, segregate, handle, and safeguard the information, documents, </a:t>
            </a:r>
          </a:p>
          <a:p>
            <a:pPr eaLnBrk="1" hangingPunct="1"/>
            <a:r>
              <a:rPr lang="en-US" altLang="en-US" sz="1646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and parts. </a:t>
            </a:r>
          </a:p>
        </p:txBody>
      </p:sp>
      <p:sp>
        <p:nvSpPr>
          <p:cNvPr id="24583" name="Rectangle 16">
            <a:extLst>
              <a:ext uri="{FF2B5EF4-FFF2-40B4-BE49-F238E27FC236}">
                <a16:creationId xmlns:a16="http://schemas.microsoft.com/office/drawing/2014/main" id="{A0C39DB5-7693-4E9F-BBFB-48F9FB46C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5023" y="4664115"/>
            <a:ext cx="8053544" cy="59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46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5)  Develop, modify, and sustain policies, workflow procedures, and network </a:t>
            </a:r>
          </a:p>
          <a:p>
            <a:pPr eaLnBrk="1" hangingPunct="1"/>
            <a:r>
              <a:rPr lang="en-US" altLang="en-US" sz="1646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devices and activities that involve the restricted DoD information.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D6B5A0-3909-417B-9E7B-A8EB2B593258}"/>
              </a:ext>
            </a:extLst>
          </p:cNvPr>
          <p:cNvSpPr/>
          <p:nvPr/>
        </p:nvSpPr>
        <p:spPr>
          <a:xfrm>
            <a:off x="1911212" y="786623"/>
            <a:ext cx="7733582" cy="9641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09100">
              <a:lnSpc>
                <a:spcPct val="115000"/>
              </a:lnSpc>
              <a:spcAft>
                <a:spcPts val="549"/>
              </a:spcAft>
              <a:defRPr/>
            </a:pPr>
            <a:endParaRPr lang="en-US" sz="823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9100">
              <a:lnSpc>
                <a:spcPct val="115000"/>
              </a:lnSpc>
              <a:spcAft>
                <a:spcPts val="549"/>
              </a:spcAft>
              <a:defRPr/>
            </a:pPr>
            <a:r>
              <a:rPr lang="en-US" sz="1829" b="1" dirty="0">
                <a:solidFill>
                  <a:srgbClr val="5B58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130 Practices, 409 Assessment Objectives</a:t>
            </a:r>
          </a:p>
          <a:p>
            <a:pPr marL="209100">
              <a:lnSpc>
                <a:spcPct val="115000"/>
              </a:lnSpc>
              <a:spcAft>
                <a:spcPts val="549"/>
              </a:spcAft>
              <a:defRPr/>
            </a:pPr>
            <a:r>
              <a:rPr lang="en-US" sz="1646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Path to Compliance Begins HERE…</a:t>
            </a:r>
          </a:p>
        </p:txBody>
      </p:sp>
      <p:pic>
        <p:nvPicPr>
          <p:cNvPr id="24585" name="Picture 27">
            <a:extLst>
              <a:ext uri="{FF2B5EF4-FFF2-40B4-BE49-F238E27FC236}">
                <a16:creationId xmlns:a16="http://schemas.microsoft.com/office/drawing/2014/main" id="{7407DBAD-82BE-4B8F-8984-A4F606C48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981" y="1672754"/>
            <a:ext cx="871226" cy="130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4">
            <a:extLst>
              <a:ext uri="{FF2B5EF4-FFF2-40B4-BE49-F238E27FC236}">
                <a16:creationId xmlns:a16="http://schemas.microsoft.com/office/drawing/2014/main" id="{0855AAAB-A445-4B51-8456-D0DE0D4D1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451" y="5362396"/>
            <a:ext cx="1218264" cy="92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6">
            <a:extLst>
              <a:ext uri="{FF2B5EF4-FFF2-40B4-BE49-F238E27FC236}">
                <a16:creationId xmlns:a16="http://schemas.microsoft.com/office/drawing/2014/main" id="{7B3C27F3-7351-4C2D-9E17-98A1B7200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896" y="5408862"/>
            <a:ext cx="990293" cy="87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8">
            <a:extLst>
              <a:ext uri="{FF2B5EF4-FFF2-40B4-BE49-F238E27FC236}">
                <a16:creationId xmlns:a16="http://schemas.microsoft.com/office/drawing/2014/main" id="{FFB87DDE-F307-4C5B-A566-987513B81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067" y="5539546"/>
            <a:ext cx="1129690" cy="67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2">
            <a:extLst>
              <a:ext uri="{FF2B5EF4-FFF2-40B4-BE49-F238E27FC236}">
                <a16:creationId xmlns:a16="http://schemas.microsoft.com/office/drawing/2014/main" id="{5F7E105F-88D5-4488-A3D0-027CA7A6C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74" y="269670"/>
            <a:ext cx="12145453" cy="545968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 cap="small">
                <a:solidFill>
                  <a:srgbClr val="000000"/>
                </a:solidFill>
                <a:latin typeface="Adobe Garamond Pro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5pPr>
            <a:lvl6pPr marL="721587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6pPr>
            <a:lvl7pPr marL="1443175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7pPr>
            <a:lvl8pPr marL="2164761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8pPr>
            <a:lvl9pPr marL="2886349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 sz="4000" kern="0" dirty="0">
                <a:latin typeface="Klavika Bd" panose="02000803050000020004" pitchFamily="50" charset="0"/>
                <a:ea typeface="Helvetica Light" panose="020B0403020202020204" pitchFamily="34" charset="0"/>
                <a:cs typeface="Calibri" panose="020F0502020204030204" pitchFamily="34" charset="0"/>
              </a:rPr>
              <a:t>Solve the Puzzle: Top 10 Tasks</a:t>
            </a:r>
            <a:br>
              <a:rPr lang="en-US" altLang="en-US" sz="2561" kern="0" dirty="0">
                <a:latin typeface="Calibri" panose="020F0502020204030204" pitchFamily="34" charset="0"/>
                <a:ea typeface="Helvetica Light" panose="020B0403020202020204" pitchFamily="34" charset="0"/>
                <a:cs typeface="Calibri" panose="020F0502020204030204" pitchFamily="34" charset="0"/>
              </a:rPr>
            </a:br>
            <a:r>
              <a:rPr lang="en-US" altLang="en-US" sz="2561" kern="0" dirty="0">
                <a:latin typeface="Calibri" panose="020F0502020204030204" pitchFamily="34" charset="0"/>
                <a:ea typeface="Helvetica Light" panose="020B0403020202020204" pitchFamily="34" charset="0"/>
                <a:cs typeface="Calibri" panose="020F0502020204030204" pitchFamily="34" charset="0"/>
              </a:rPr>
              <a:t> 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ABE763C-F7B5-4148-979E-F2B922ACB65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30979" y="2348056"/>
            <a:ext cx="599822" cy="585192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E7AED0-0299-4F8C-BE58-097137ECB2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8291" y="6237147"/>
            <a:ext cx="1343965" cy="59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08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BF125D7-19B2-492F-8F51-D941EAE3D9DF}"/>
              </a:ext>
            </a:extLst>
          </p:cNvPr>
          <p:cNvSpPr/>
          <p:nvPr/>
        </p:nvSpPr>
        <p:spPr>
          <a:xfrm>
            <a:off x="16492" y="12032"/>
            <a:ext cx="12145453" cy="6836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1F2D57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578" name="Slide Number Placeholder 1">
            <a:extLst>
              <a:ext uri="{FF2B5EF4-FFF2-40B4-BE49-F238E27FC236}">
                <a16:creationId xmlns:a16="http://schemas.microsoft.com/office/drawing/2014/main" id="{2F9794E1-58A1-45A5-9E8F-32EC5BFFF3C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4038600" y="7178675"/>
            <a:ext cx="1066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Univers LT Std 55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/>
              <a:t>-</a:t>
            </a:r>
            <a:fld id="{24836D40-AD4B-4803-8709-3DC8DB3D946E}" type="slidenum">
              <a:rPr lang="en-US" altLang="en-US" smtClean="0"/>
              <a:pPr>
                <a:defRPr/>
              </a:pPr>
              <a:t>7</a:t>
            </a:fld>
            <a:r>
              <a:rPr lang="en-US" altLang="en-US"/>
              <a:t>-</a:t>
            </a:r>
            <a:endParaRPr lang="en-US" altLang="en-US">
              <a:latin typeface="Univers LT Std 55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D6B5A0-3909-417B-9E7B-A8EB2B593258}"/>
              </a:ext>
            </a:extLst>
          </p:cNvPr>
          <p:cNvSpPr/>
          <p:nvPr/>
        </p:nvSpPr>
        <p:spPr>
          <a:xfrm>
            <a:off x="1911212" y="1184180"/>
            <a:ext cx="7733582" cy="5639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09100">
              <a:lnSpc>
                <a:spcPct val="115000"/>
              </a:lnSpc>
              <a:spcAft>
                <a:spcPts val="549"/>
              </a:spcAft>
              <a:defRPr/>
            </a:pPr>
            <a:endParaRPr lang="en-US" sz="823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9100">
              <a:lnSpc>
                <a:spcPct val="115000"/>
              </a:lnSpc>
              <a:spcAft>
                <a:spcPts val="549"/>
              </a:spcAft>
              <a:defRPr/>
            </a:pPr>
            <a:r>
              <a:rPr lang="en-US" sz="1646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Path to Compliance Continues…</a:t>
            </a:r>
          </a:p>
        </p:txBody>
      </p:sp>
      <p:pic>
        <p:nvPicPr>
          <p:cNvPr id="24585" name="Picture 27">
            <a:extLst>
              <a:ext uri="{FF2B5EF4-FFF2-40B4-BE49-F238E27FC236}">
                <a16:creationId xmlns:a16="http://schemas.microsoft.com/office/drawing/2014/main" id="{7407DBAD-82BE-4B8F-8984-A4F606C48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981" y="1672754"/>
            <a:ext cx="871226" cy="130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4">
            <a:extLst>
              <a:ext uri="{FF2B5EF4-FFF2-40B4-BE49-F238E27FC236}">
                <a16:creationId xmlns:a16="http://schemas.microsoft.com/office/drawing/2014/main" id="{0855AAAB-A445-4B51-8456-D0DE0D4D1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451" y="5362396"/>
            <a:ext cx="1218264" cy="92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6">
            <a:extLst>
              <a:ext uri="{FF2B5EF4-FFF2-40B4-BE49-F238E27FC236}">
                <a16:creationId xmlns:a16="http://schemas.microsoft.com/office/drawing/2014/main" id="{7B3C27F3-7351-4C2D-9E17-98A1B7200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896" y="5408862"/>
            <a:ext cx="990293" cy="87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8">
            <a:extLst>
              <a:ext uri="{FF2B5EF4-FFF2-40B4-BE49-F238E27FC236}">
                <a16:creationId xmlns:a16="http://schemas.microsoft.com/office/drawing/2014/main" id="{FFB87DDE-F307-4C5B-A566-987513B81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067" y="5539546"/>
            <a:ext cx="1129690" cy="67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2">
            <a:extLst>
              <a:ext uri="{FF2B5EF4-FFF2-40B4-BE49-F238E27FC236}">
                <a16:creationId xmlns:a16="http://schemas.microsoft.com/office/drawing/2014/main" id="{5F7E105F-88D5-4488-A3D0-027CA7A6C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67" y="266864"/>
            <a:ext cx="12055440" cy="545968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 cap="small">
                <a:solidFill>
                  <a:srgbClr val="000000"/>
                </a:solidFill>
                <a:latin typeface="Adobe Garamond Pro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5pPr>
            <a:lvl6pPr marL="721587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6pPr>
            <a:lvl7pPr marL="1443175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7pPr>
            <a:lvl8pPr marL="2164761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8pPr>
            <a:lvl9pPr marL="2886349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 sz="4000" kern="0" dirty="0">
                <a:latin typeface="Klavika Bd" panose="02000803050000020004" pitchFamily="50" charset="0"/>
                <a:ea typeface="Helvetica Light" panose="020B0403020202020204" pitchFamily="34" charset="0"/>
                <a:cs typeface="Calibri" panose="020F0502020204030204" pitchFamily="34" charset="0"/>
              </a:rPr>
              <a:t>Solve the Puzzle: Top 10 Tasks</a:t>
            </a:r>
            <a:endParaRPr lang="en-US" altLang="en-US" sz="2561" kern="0" dirty="0">
              <a:latin typeface="Calibri" panose="020F0502020204030204" pitchFamily="34" charset="0"/>
              <a:ea typeface="Helvetica Light" panose="020B0403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ABE763C-F7B5-4148-979E-F2B922ACB65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30979" y="2348056"/>
            <a:ext cx="599822" cy="585192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E7AED0-0299-4F8C-BE58-097137ECB2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8291" y="6254273"/>
            <a:ext cx="1343965" cy="592837"/>
          </a:xfrm>
          <a:prstGeom prst="rect">
            <a:avLst/>
          </a:prstGeom>
        </p:spPr>
      </p:pic>
      <p:sp>
        <p:nvSpPr>
          <p:cNvPr id="25" name="Rectangle 8">
            <a:extLst>
              <a:ext uri="{FF2B5EF4-FFF2-40B4-BE49-F238E27FC236}">
                <a16:creationId xmlns:a16="http://schemas.microsoft.com/office/drawing/2014/main" id="{61AE780A-3DB6-41BB-B828-28EF24FEC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6197" y="1896793"/>
            <a:ext cx="7307642" cy="59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46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6)   Train personnel to understand the risks, policies and procedures </a:t>
            </a:r>
          </a:p>
          <a:p>
            <a:pPr eaLnBrk="1" hangingPunct="1"/>
            <a:r>
              <a:rPr lang="en-US" altLang="en-US" sz="1646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required to sustain the requirements.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65BF4E2-E5B2-4EA7-8C46-5EB6F0BA8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0606" y="3781470"/>
            <a:ext cx="7384225" cy="31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46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9)  Prepare for third party certification with 100% conformity. </a:t>
            </a:r>
          </a:p>
        </p:txBody>
      </p:sp>
      <p:sp>
        <p:nvSpPr>
          <p:cNvPr id="28" name="Rectangle 30">
            <a:extLst>
              <a:ext uri="{FF2B5EF4-FFF2-40B4-BE49-F238E27FC236}">
                <a16:creationId xmlns:a16="http://schemas.microsoft.com/office/drawing/2014/main" id="{37DFFCB4-0BDA-4FA2-9325-530EC2C82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717" y="2645139"/>
            <a:ext cx="7275240" cy="598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31851" indent="-313651">
              <a:buFontTx/>
              <a:buAutoNum type="arabicParenR" startAt="7"/>
              <a:defRPr/>
            </a:pPr>
            <a:r>
              <a:rPr lang="en-US" altLang="en-US" sz="1646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Ensure impacted portions of your supply chain understand  </a:t>
            </a:r>
          </a:p>
          <a:p>
            <a:pPr eaLnBrk="1" hangingPunct="1">
              <a:defRPr/>
            </a:pPr>
            <a:r>
              <a:rPr lang="en-US" altLang="en-US" sz="1646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and meet requirements.</a:t>
            </a:r>
          </a:p>
        </p:txBody>
      </p:sp>
      <p:sp>
        <p:nvSpPr>
          <p:cNvPr id="29" name="Rectangle 31">
            <a:extLst>
              <a:ext uri="{FF2B5EF4-FFF2-40B4-BE49-F238E27FC236}">
                <a16:creationId xmlns:a16="http://schemas.microsoft.com/office/drawing/2014/main" id="{11B33DE4-3023-4698-AF5A-321FAE7DF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0802" y="4363441"/>
            <a:ext cx="7456290" cy="7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46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10)  Sustain requirements and report misuse of CUI, network or other </a:t>
            </a:r>
          </a:p>
          <a:p>
            <a:pPr eaLnBrk="1" hangingPunct="1"/>
            <a:r>
              <a:rPr lang="en-US" altLang="en-US" sz="1646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incidents placing or potentially placing the confidentiality of the        </a:t>
            </a:r>
          </a:p>
          <a:p>
            <a:pPr eaLnBrk="1" hangingPunct="1"/>
            <a:r>
              <a:rPr lang="en-US" altLang="en-US" sz="1646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information at risk. </a:t>
            </a:r>
          </a:p>
        </p:txBody>
      </p:sp>
      <p:sp>
        <p:nvSpPr>
          <p:cNvPr id="30" name="Rectangle 28">
            <a:extLst>
              <a:ext uri="{FF2B5EF4-FFF2-40B4-BE49-F238E27FC236}">
                <a16:creationId xmlns:a16="http://schemas.microsoft.com/office/drawing/2014/main" id="{B40B999D-793D-4116-BF2C-919106A31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2595" y="3311742"/>
            <a:ext cx="7352687" cy="31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46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8)  Monitor, enforce, document, and audit requirements.</a:t>
            </a:r>
          </a:p>
        </p:txBody>
      </p:sp>
    </p:spTree>
    <p:extLst>
      <p:ext uri="{BB962C8B-B14F-4D97-AF65-F5344CB8AC3E}">
        <p14:creationId xmlns:p14="http://schemas.microsoft.com/office/powerpoint/2010/main" val="3265743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7853213-1F53-470B-BC19-0B1ECCBDF5FF}"/>
              </a:ext>
            </a:extLst>
          </p:cNvPr>
          <p:cNvSpPr/>
          <p:nvPr/>
        </p:nvSpPr>
        <p:spPr>
          <a:xfrm>
            <a:off x="0" y="21780"/>
            <a:ext cx="12145453" cy="6836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1F2D57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5" name="Slide Number Placeholder 1">
            <a:extLst>
              <a:ext uri="{FF2B5EF4-FFF2-40B4-BE49-F238E27FC236}">
                <a16:creationId xmlns:a16="http://schemas.microsoft.com/office/drawing/2014/main" id="{23B215F6-BBEC-45F0-8095-D27410615E7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4038600" y="7178675"/>
            <a:ext cx="1066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Univers LT Std 55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/>
              <a:t>-</a:t>
            </a:r>
            <a:fld id="{24836D40-AD4B-4803-8709-3DC8DB3D946E}" type="slidenum">
              <a:rPr lang="en-US" altLang="en-US" smtClean="0"/>
              <a:pPr>
                <a:defRPr/>
              </a:pPr>
              <a:t>8</a:t>
            </a:fld>
            <a:r>
              <a:rPr lang="en-US" altLang="en-US"/>
              <a:t>-</a:t>
            </a:r>
            <a:endParaRPr lang="en-US" altLang="en-US">
              <a:latin typeface="Univers LT Std 55"/>
            </a:endParaRPr>
          </a:p>
        </p:txBody>
      </p:sp>
      <p:pic>
        <p:nvPicPr>
          <p:cNvPr id="28676" name="Picture 3">
            <a:extLst>
              <a:ext uri="{FF2B5EF4-FFF2-40B4-BE49-F238E27FC236}">
                <a16:creationId xmlns:a16="http://schemas.microsoft.com/office/drawing/2014/main" id="{1C375E24-03D1-40B9-909F-FA4C35E91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087" y="1475276"/>
            <a:ext cx="1186319" cy="94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B6756556-69D9-441B-B29B-2A3106E08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116" y="373176"/>
            <a:ext cx="8363769" cy="545968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 cap="small">
                <a:solidFill>
                  <a:srgbClr val="000000"/>
                </a:solidFill>
                <a:latin typeface="Adobe Garamond Pro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5pPr>
            <a:lvl6pPr marL="721587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6pPr>
            <a:lvl7pPr marL="1443175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7pPr>
            <a:lvl8pPr marL="2164761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8pPr>
            <a:lvl9pPr marL="2886349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 sz="4000" kern="0" dirty="0">
                <a:latin typeface="Klavika Bd" panose="02000803050000020004" pitchFamily="50" charset="0"/>
                <a:ea typeface="Tahoma" panose="020B0604030504040204" pitchFamily="34" charset="0"/>
                <a:cs typeface="Tahoma" panose="020B0604030504040204" pitchFamily="34" charset="0"/>
              </a:rPr>
              <a:t>Focus on the Hardest Parts</a:t>
            </a:r>
            <a:br>
              <a:rPr lang="en-US" altLang="en-US" sz="2561" kern="0" dirty="0"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</a:rPr>
            </a:br>
            <a:r>
              <a:rPr lang="en-US" altLang="en-US" sz="2561" kern="0" dirty="0">
                <a:latin typeface="Helvetica Light"/>
                <a:ea typeface="Helvetica Light" panose="020B0403020202020204" pitchFamily="34" charset="0"/>
                <a:cs typeface="Helvetica Light" panose="020B0403020202020204" pitchFamily="34" charset="0"/>
              </a:rPr>
              <a:t> </a:t>
            </a:r>
            <a:endParaRPr lang="en-US" altLang="en-US" sz="2561" kern="0" dirty="0">
              <a:latin typeface="Helvetica Light" panose="020B0403020202020204" pitchFamily="34" charset="0"/>
              <a:ea typeface="Helvetica Light" panose="020B0403020202020204" pitchFamily="34" charset="0"/>
              <a:cs typeface="Helvetica Light" panose="020B0403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74351CE-B1E3-4123-8214-306B2678A3D7}"/>
              </a:ext>
            </a:extLst>
          </p:cNvPr>
          <p:cNvSpPr txBox="1"/>
          <p:nvPr/>
        </p:nvSpPr>
        <p:spPr>
          <a:xfrm>
            <a:off x="5574716" y="2417653"/>
            <a:ext cx="4555059" cy="2151808"/>
          </a:xfrm>
          <a:prstGeom prst="rect">
            <a:avLst/>
          </a:prstGeom>
          <a:solidFill>
            <a:schemeClr val="bg1"/>
          </a:solidFill>
          <a:ln w="38100">
            <a:solidFill>
              <a:srgbClr val="1F2D57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Critical Focus Areas</a:t>
            </a:r>
          </a:p>
          <a:p>
            <a:pPr>
              <a:defRPr/>
            </a:pPr>
            <a:endParaRPr lang="en-US" sz="183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1376" indent="-261376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Requirements Follow the Data (CUI/FCI)</a:t>
            </a:r>
          </a:p>
          <a:p>
            <a:pPr marL="261376" indent="-261376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Flow Determines Scope</a:t>
            </a:r>
          </a:p>
          <a:p>
            <a:pPr marL="261376" indent="-261376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Compliant Business Processes</a:t>
            </a:r>
          </a:p>
          <a:p>
            <a:pPr marL="261376" indent="-261376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Secure Network &amp; Compliant Architecture </a:t>
            </a:r>
          </a:p>
          <a:p>
            <a:pPr marL="261376" indent="-261376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Detailed Documentation</a:t>
            </a:r>
          </a:p>
          <a:p>
            <a:pPr marL="261376" indent="-261376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Controlled Environment</a:t>
            </a:r>
          </a:p>
          <a:p>
            <a:pPr marL="261376" indent="-261376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Employees, Trained &amp; Knowledgeable</a:t>
            </a:r>
          </a:p>
          <a:p>
            <a:pPr marL="261376" indent="-261376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Supply Chain &amp; Subcontractors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E7EAAE-26F5-4BA8-9748-D81F312F2C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71700" y="4972272"/>
            <a:ext cx="1028515" cy="10034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5F8785-34BE-49E6-B168-DC67F00950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524" y="1329284"/>
            <a:ext cx="3419475" cy="2590800"/>
          </a:xfrm>
          <a:prstGeom prst="rect">
            <a:avLst/>
          </a:prstGeom>
        </p:spPr>
      </p:pic>
      <p:pic>
        <p:nvPicPr>
          <p:cNvPr id="28681" name="Picture 9">
            <a:extLst>
              <a:ext uri="{FF2B5EF4-FFF2-40B4-BE49-F238E27FC236}">
                <a16:creationId xmlns:a16="http://schemas.microsoft.com/office/drawing/2014/main" id="{3AB74894-3576-411F-AEA2-322C83D08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021" y="2586089"/>
            <a:ext cx="5321739" cy="3723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45A434-5D39-4E48-90A4-95F9200F133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01847" y="2487605"/>
            <a:ext cx="281010" cy="2741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809DD2-8954-44C8-93F4-CC267E7563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8291" y="6254273"/>
            <a:ext cx="1343965" cy="59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56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168D368-106B-4844-8814-D89EA922EE19}"/>
              </a:ext>
            </a:extLst>
          </p:cNvPr>
          <p:cNvSpPr/>
          <p:nvPr/>
        </p:nvSpPr>
        <p:spPr>
          <a:xfrm>
            <a:off x="0" y="21780"/>
            <a:ext cx="12145453" cy="6836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1F2D57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8138FD2-0BD8-4325-B453-A35993E855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1212" y="1175977"/>
            <a:ext cx="3419475" cy="2590800"/>
          </a:xfrm>
          <a:prstGeom prst="rect">
            <a:avLst/>
          </a:prstGeom>
        </p:spPr>
      </p:pic>
      <p:sp>
        <p:nvSpPr>
          <p:cNvPr id="29699" name="Slide Number Placeholder 1">
            <a:extLst>
              <a:ext uri="{FF2B5EF4-FFF2-40B4-BE49-F238E27FC236}">
                <a16:creationId xmlns:a16="http://schemas.microsoft.com/office/drawing/2014/main" id="{9F36E78E-FE59-431C-89B3-95475001198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4038600" y="7178675"/>
            <a:ext cx="1066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Univers LT Std 55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/>
              <a:t>-</a:t>
            </a:r>
            <a:fld id="{24836D40-AD4B-4803-8709-3DC8DB3D946E}" type="slidenum">
              <a:rPr lang="en-US" altLang="en-US" smtClean="0"/>
              <a:pPr>
                <a:defRPr/>
              </a:pPr>
              <a:t>9</a:t>
            </a:fld>
            <a:r>
              <a:rPr lang="en-US" altLang="en-US"/>
              <a:t>-</a:t>
            </a:r>
            <a:endParaRPr lang="en-US" altLang="en-US">
              <a:latin typeface="Univers LT Std 55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A19B10F7-9BDD-4E3B-976C-FD7BE97C5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2664" y="373176"/>
            <a:ext cx="8366673" cy="545968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 cap="small">
                <a:solidFill>
                  <a:srgbClr val="000000"/>
                </a:solidFill>
                <a:latin typeface="Adobe Garamond Pro" pitchFamily="18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Adobe Garamond Pro" pitchFamily="18" charset="0"/>
                <a:cs typeface="Times New Roman" pitchFamily="18" charset="0"/>
              </a:defRPr>
            </a:lvl5pPr>
            <a:lvl6pPr marL="721587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6pPr>
            <a:lvl7pPr marL="1443175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7pPr>
            <a:lvl8pPr marL="2164761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8pPr>
            <a:lvl9pPr marL="2886349" algn="l" rtl="0" fontAlgn="base">
              <a:spcBef>
                <a:spcPct val="0"/>
              </a:spcBef>
              <a:spcAft>
                <a:spcPct val="0"/>
              </a:spcAft>
              <a:defRPr sz="3157" b="1">
                <a:solidFill>
                  <a:srgbClr val="000000"/>
                </a:solidFill>
                <a:latin typeface="Garamond" pitchFamily="18" charset="0"/>
                <a:cs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 sz="4000" kern="0" dirty="0">
                <a:latin typeface="Klavika Bd" panose="02000803050000020004" pitchFamily="50" charset="0"/>
                <a:ea typeface="Helvetica Light" panose="020B0403020202020204" pitchFamily="34" charset="0"/>
                <a:cs typeface="Calibri"/>
              </a:rPr>
              <a:t>Be $mart: Solve the Puzzle with Help</a:t>
            </a:r>
            <a:br>
              <a:rPr lang="en-US" altLang="en-US" sz="2561" kern="0" dirty="0"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</a:rPr>
            </a:br>
            <a:r>
              <a:rPr lang="en-US" altLang="en-US" sz="2561" kern="0" dirty="0">
                <a:latin typeface="Helvetica Light"/>
                <a:ea typeface="Helvetica Light" panose="020B0403020202020204" pitchFamily="34" charset="0"/>
                <a:cs typeface="Helvetica Light" panose="020B0403020202020204" pitchFamily="34" charset="0"/>
              </a:rPr>
              <a:t> </a:t>
            </a:r>
            <a:endParaRPr lang="en-US" altLang="en-US" sz="2561" kern="0" dirty="0">
              <a:latin typeface="Helvetica Light" panose="020B0403020202020204" pitchFamily="34" charset="0"/>
              <a:ea typeface="Helvetica Light" panose="020B0403020202020204" pitchFamily="34" charset="0"/>
              <a:cs typeface="Helvetica Light" panose="020B0403020202020204" pitchFamily="34" charset="0"/>
            </a:endParaRPr>
          </a:p>
        </p:txBody>
      </p:sp>
      <p:grpSp>
        <p:nvGrpSpPr>
          <p:cNvPr id="29701" name="Group 5">
            <a:extLst>
              <a:ext uri="{FF2B5EF4-FFF2-40B4-BE49-F238E27FC236}">
                <a16:creationId xmlns:a16="http://schemas.microsoft.com/office/drawing/2014/main" id="{D5A040ED-2624-4CEC-B0F8-A00D558F99F4}"/>
              </a:ext>
            </a:extLst>
          </p:cNvPr>
          <p:cNvGrpSpPr>
            <a:grpSpLocks/>
          </p:cNvGrpSpPr>
          <p:nvPr/>
        </p:nvGrpSpPr>
        <p:grpSpPr bwMode="auto">
          <a:xfrm>
            <a:off x="5785263" y="1452043"/>
            <a:ext cx="3438438" cy="2038669"/>
            <a:chOff x="2010843" y="1258078"/>
            <a:chExt cx="4819334" cy="2745901"/>
          </a:xfrm>
        </p:grpSpPr>
        <p:pic>
          <p:nvPicPr>
            <p:cNvPr id="29708" name="Picture 22">
              <a:extLst>
                <a:ext uri="{FF2B5EF4-FFF2-40B4-BE49-F238E27FC236}">
                  <a16:creationId xmlns:a16="http://schemas.microsoft.com/office/drawing/2014/main" id="{64100483-98BB-45F8-A217-967DA2FCF1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2666" y="1258078"/>
              <a:ext cx="4028604" cy="2745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6485A45-E2B7-456C-9595-DB0540B6C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010843" y="3144495"/>
              <a:ext cx="574564" cy="56055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EC3EEBF-5794-4E1F-8C32-2D6EE8DF6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6159189" y="2964571"/>
              <a:ext cx="574564" cy="61808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6D4B03F-8998-4F7B-B980-286546C52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529620" y="2142971"/>
              <a:ext cx="503449" cy="49116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FC70E5B-0E0F-4A35-9C00-169BA0A2D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6373685" y="2386512"/>
              <a:ext cx="456492" cy="666563"/>
            </a:xfrm>
            <a:prstGeom prst="rect">
              <a:avLst/>
            </a:prstGeom>
          </p:spPr>
        </p:pic>
      </p:grpSp>
      <p:pic>
        <p:nvPicPr>
          <p:cNvPr id="29702" name="Picture 32">
            <a:extLst>
              <a:ext uri="{FF2B5EF4-FFF2-40B4-BE49-F238E27FC236}">
                <a16:creationId xmlns:a16="http://schemas.microsoft.com/office/drawing/2014/main" id="{FC91FA64-9ABD-4AC4-AB0E-4BB83BBD8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083" y="1254566"/>
            <a:ext cx="708597" cy="105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2D1BE0A-C0F7-4F09-8A84-0BF2D493AF5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33836" y="3010812"/>
            <a:ext cx="599822" cy="58519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49B3E75-019F-433E-99AE-A5AB3043AFD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17565" y="1742263"/>
            <a:ext cx="599822" cy="585192"/>
          </a:xfrm>
          <a:prstGeom prst="rect">
            <a:avLst/>
          </a:prstGeom>
        </p:spPr>
      </p:pic>
      <p:pic>
        <p:nvPicPr>
          <p:cNvPr id="29705" name="Picture 39">
            <a:extLst>
              <a:ext uri="{FF2B5EF4-FFF2-40B4-BE49-F238E27FC236}">
                <a16:creationId xmlns:a16="http://schemas.microsoft.com/office/drawing/2014/main" id="{CA0B792B-0A46-4548-8958-40F45AEA3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083" y="2509131"/>
            <a:ext cx="731830" cy="1115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45">
            <a:extLst>
              <a:ext uri="{FF2B5EF4-FFF2-40B4-BE49-F238E27FC236}">
                <a16:creationId xmlns:a16="http://schemas.microsoft.com/office/drawing/2014/main" id="{842A5C72-13B9-49B5-94C9-A5AB1A9B8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079" y="3066715"/>
            <a:ext cx="573557" cy="45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956" name="Group 372">
            <a:extLst>
              <a:ext uri="{FF2B5EF4-FFF2-40B4-BE49-F238E27FC236}">
                <a16:creationId xmlns:a16="http://schemas.microsoft.com/office/drawing/2014/main" id="{CCF7267F-10FA-497B-997F-FB73BC9853E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621088" y="4294188"/>
            <a:ext cx="5829299" cy="1795462"/>
            <a:chOff x="2281" y="2705"/>
            <a:chExt cx="3672" cy="1131"/>
          </a:xfrm>
        </p:grpSpPr>
        <p:sp>
          <p:nvSpPr>
            <p:cNvPr id="29957" name="AutoShape 371">
              <a:extLst>
                <a:ext uri="{FF2B5EF4-FFF2-40B4-BE49-F238E27FC236}">
                  <a16:creationId xmlns:a16="http://schemas.microsoft.com/office/drawing/2014/main" id="{E5A052C1-36C5-48E8-B418-869F505F962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81" y="2705"/>
              <a:ext cx="3665" cy="1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9958" name="Group 573">
              <a:extLst>
                <a:ext uri="{FF2B5EF4-FFF2-40B4-BE49-F238E27FC236}">
                  <a16:creationId xmlns:a16="http://schemas.microsoft.com/office/drawing/2014/main" id="{7E877FD7-37C0-4A0E-9203-A201FB2718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4" y="2707"/>
              <a:ext cx="3291" cy="1127"/>
              <a:chOff x="2284" y="2707"/>
              <a:chExt cx="3291" cy="1127"/>
            </a:xfrm>
          </p:grpSpPr>
          <p:sp>
            <p:nvSpPr>
              <p:cNvPr id="30122" name="Freeform 373">
                <a:extLst>
                  <a:ext uri="{FF2B5EF4-FFF2-40B4-BE49-F238E27FC236}">
                    <a16:creationId xmlns:a16="http://schemas.microsoft.com/office/drawing/2014/main" id="{80254DEE-5498-48F5-A9A0-55E84ADEBF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" y="2711"/>
                <a:ext cx="3284" cy="186"/>
              </a:xfrm>
              <a:custGeom>
                <a:avLst/>
                <a:gdLst>
                  <a:gd name="T0" fmla="*/ 0 w 6880"/>
                  <a:gd name="T1" fmla="*/ 389 h 389"/>
                  <a:gd name="T2" fmla="*/ 0 w 6880"/>
                  <a:gd name="T3" fmla="*/ 389 h 389"/>
                  <a:gd name="T4" fmla="*/ 6880 w 6880"/>
                  <a:gd name="T5" fmla="*/ 389 h 389"/>
                  <a:gd name="T6" fmla="*/ 6880 w 6880"/>
                  <a:gd name="T7" fmla="*/ 0 h 389"/>
                  <a:gd name="T8" fmla="*/ 0 w 6880"/>
                  <a:gd name="T9" fmla="*/ 0 h 389"/>
                  <a:gd name="T10" fmla="*/ 0 w 6880"/>
                  <a:gd name="T11" fmla="*/ 389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80" h="389">
                    <a:moveTo>
                      <a:pt x="0" y="389"/>
                    </a:moveTo>
                    <a:lnTo>
                      <a:pt x="0" y="389"/>
                    </a:lnTo>
                    <a:lnTo>
                      <a:pt x="6880" y="389"/>
                    </a:lnTo>
                    <a:lnTo>
                      <a:pt x="6880" y="0"/>
                    </a:lnTo>
                    <a:lnTo>
                      <a:pt x="0" y="0"/>
                    </a:lnTo>
                    <a:lnTo>
                      <a:pt x="0" y="389"/>
                    </a:lnTo>
                    <a:close/>
                  </a:path>
                </a:pathLst>
              </a:custGeom>
              <a:solidFill>
                <a:srgbClr val="2D2D8A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0123" name="Freeform 374">
                <a:extLst>
                  <a:ext uri="{FF2B5EF4-FFF2-40B4-BE49-F238E27FC236}">
                    <a16:creationId xmlns:a16="http://schemas.microsoft.com/office/drawing/2014/main" id="{0BE3FA4F-5979-4345-AC0F-E6FD4387E8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" y="2897"/>
                <a:ext cx="1642" cy="187"/>
              </a:xfrm>
              <a:custGeom>
                <a:avLst/>
                <a:gdLst>
                  <a:gd name="T0" fmla="*/ 0 w 3440"/>
                  <a:gd name="T1" fmla="*/ 390 h 390"/>
                  <a:gd name="T2" fmla="*/ 0 w 3440"/>
                  <a:gd name="T3" fmla="*/ 390 h 390"/>
                  <a:gd name="T4" fmla="*/ 3440 w 3440"/>
                  <a:gd name="T5" fmla="*/ 390 h 390"/>
                  <a:gd name="T6" fmla="*/ 3440 w 3440"/>
                  <a:gd name="T7" fmla="*/ 0 h 390"/>
                  <a:gd name="T8" fmla="*/ 0 w 3440"/>
                  <a:gd name="T9" fmla="*/ 0 h 390"/>
                  <a:gd name="T10" fmla="*/ 0 w 3440"/>
                  <a:gd name="T11" fmla="*/ 39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40" h="390">
                    <a:moveTo>
                      <a:pt x="0" y="390"/>
                    </a:moveTo>
                    <a:lnTo>
                      <a:pt x="0" y="390"/>
                    </a:lnTo>
                    <a:lnTo>
                      <a:pt x="3440" y="390"/>
                    </a:lnTo>
                    <a:lnTo>
                      <a:pt x="3440" y="0"/>
                    </a:lnTo>
                    <a:lnTo>
                      <a:pt x="0" y="0"/>
                    </a:ln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CDCDDA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24" name="Freeform 375">
                <a:extLst>
                  <a:ext uri="{FF2B5EF4-FFF2-40B4-BE49-F238E27FC236}">
                    <a16:creationId xmlns:a16="http://schemas.microsoft.com/office/drawing/2014/main" id="{7FCD3360-3A5A-4329-B118-7BF00FDE1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" y="2897"/>
                <a:ext cx="1642" cy="187"/>
              </a:xfrm>
              <a:custGeom>
                <a:avLst/>
                <a:gdLst>
                  <a:gd name="T0" fmla="*/ 0 w 3440"/>
                  <a:gd name="T1" fmla="*/ 390 h 390"/>
                  <a:gd name="T2" fmla="*/ 0 w 3440"/>
                  <a:gd name="T3" fmla="*/ 390 h 390"/>
                  <a:gd name="T4" fmla="*/ 3440 w 3440"/>
                  <a:gd name="T5" fmla="*/ 390 h 390"/>
                  <a:gd name="T6" fmla="*/ 3440 w 3440"/>
                  <a:gd name="T7" fmla="*/ 0 h 390"/>
                  <a:gd name="T8" fmla="*/ 0 w 3440"/>
                  <a:gd name="T9" fmla="*/ 0 h 390"/>
                  <a:gd name="T10" fmla="*/ 0 w 3440"/>
                  <a:gd name="T11" fmla="*/ 39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40" h="390">
                    <a:moveTo>
                      <a:pt x="0" y="390"/>
                    </a:moveTo>
                    <a:lnTo>
                      <a:pt x="0" y="390"/>
                    </a:lnTo>
                    <a:lnTo>
                      <a:pt x="3440" y="390"/>
                    </a:lnTo>
                    <a:lnTo>
                      <a:pt x="3440" y="0"/>
                    </a:lnTo>
                    <a:lnTo>
                      <a:pt x="0" y="0"/>
                    </a:ln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CDCDDA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25" name="Freeform 376">
                <a:extLst>
                  <a:ext uri="{FF2B5EF4-FFF2-40B4-BE49-F238E27FC236}">
                    <a16:creationId xmlns:a16="http://schemas.microsoft.com/office/drawing/2014/main" id="{D3F4CBB2-4C86-4829-AE93-5D4D83690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" y="3084"/>
                <a:ext cx="1642" cy="186"/>
              </a:xfrm>
              <a:custGeom>
                <a:avLst/>
                <a:gdLst>
                  <a:gd name="T0" fmla="*/ 0 w 3440"/>
                  <a:gd name="T1" fmla="*/ 389 h 389"/>
                  <a:gd name="T2" fmla="*/ 0 w 3440"/>
                  <a:gd name="T3" fmla="*/ 389 h 389"/>
                  <a:gd name="T4" fmla="*/ 3440 w 3440"/>
                  <a:gd name="T5" fmla="*/ 389 h 389"/>
                  <a:gd name="T6" fmla="*/ 3440 w 3440"/>
                  <a:gd name="T7" fmla="*/ 0 h 389"/>
                  <a:gd name="T8" fmla="*/ 0 w 3440"/>
                  <a:gd name="T9" fmla="*/ 0 h 389"/>
                  <a:gd name="T10" fmla="*/ 0 w 3440"/>
                  <a:gd name="T11" fmla="*/ 389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40" h="389">
                    <a:moveTo>
                      <a:pt x="0" y="389"/>
                    </a:moveTo>
                    <a:lnTo>
                      <a:pt x="0" y="389"/>
                    </a:lnTo>
                    <a:lnTo>
                      <a:pt x="3440" y="389"/>
                    </a:lnTo>
                    <a:lnTo>
                      <a:pt x="3440" y="0"/>
                    </a:lnTo>
                    <a:lnTo>
                      <a:pt x="0" y="0"/>
                    </a:lnTo>
                    <a:lnTo>
                      <a:pt x="0" y="389"/>
                    </a:lnTo>
                    <a:close/>
                  </a:path>
                </a:pathLst>
              </a:custGeom>
              <a:solidFill>
                <a:srgbClr val="E8E8E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26" name="Freeform 377">
                <a:extLst>
                  <a:ext uri="{FF2B5EF4-FFF2-40B4-BE49-F238E27FC236}">
                    <a16:creationId xmlns:a16="http://schemas.microsoft.com/office/drawing/2014/main" id="{2D019046-FD3A-4C76-988F-848BE954A2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" y="3084"/>
                <a:ext cx="1642" cy="186"/>
              </a:xfrm>
              <a:custGeom>
                <a:avLst/>
                <a:gdLst>
                  <a:gd name="T0" fmla="*/ 0 w 3440"/>
                  <a:gd name="T1" fmla="*/ 389 h 389"/>
                  <a:gd name="T2" fmla="*/ 0 w 3440"/>
                  <a:gd name="T3" fmla="*/ 389 h 389"/>
                  <a:gd name="T4" fmla="*/ 3440 w 3440"/>
                  <a:gd name="T5" fmla="*/ 389 h 389"/>
                  <a:gd name="T6" fmla="*/ 3440 w 3440"/>
                  <a:gd name="T7" fmla="*/ 0 h 389"/>
                  <a:gd name="T8" fmla="*/ 0 w 3440"/>
                  <a:gd name="T9" fmla="*/ 0 h 389"/>
                  <a:gd name="T10" fmla="*/ 0 w 3440"/>
                  <a:gd name="T11" fmla="*/ 389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40" h="389">
                    <a:moveTo>
                      <a:pt x="0" y="389"/>
                    </a:moveTo>
                    <a:lnTo>
                      <a:pt x="0" y="389"/>
                    </a:lnTo>
                    <a:lnTo>
                      <a:pt x="3440" y="389"/>
                    </a:lnTo>
                    <a:lnTo>
                      <a:pt x="3440" y="0"/>
                    </a:lnTo>
                    <a:lnTo>
                      <a:pt x="0" y="0"/>
                    </a:lnTo>
                    <a:lnTo>
                      <a:pt x="0" y="389"/>
                    </a:lnTo>
                    <a:close/>
                  </a:path>
                </a:pathLst>
              </a:custGeom>
              <a:solidFill>
                <a:srgbClr val="E8E8E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27" name="Freeform 378">
                <a:extLst>
                  <a:ext uri="{FF2B5EF4-FFF2-40B4-BE49-F238E27FC236}">
                    <a16:creationId xmlns:a16="http://schemas.microsoft.com/office/drawing/2014/main" id="{AF1630FA-3307-4FF0-80E2-63757518FB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" y="3270"/>
                <a:ext cx="1642" cy="187"/>
              </a:xfrm>
              <a:custGeom>
                <a:avLst/>
                <a:gdLst>
                  <a:gd name="T0" fmla="*/ 0 w 3440"/>
                  <a:gd name="T1" fmla="*/ 389 h 389"/>
                  <a:gd name="T2" fmla="*/ 0 w 3440"/>
                  <a:gd name="T3" fmla="*/ 389 h 389"/>
                  <a:gd name="T4" fmla="*/ 3440 w 3440"/>
                  <a:gd name="T5" fmla="*/ 389 h 389"/>
                  <a:gd name="T6" fmla="*/ 3440 w 3440"/>
                  <a:gd name="T7" fmla="*/ 0 h 389"/>
                  <a:gd name="T8" fmla="*/ 0 w 3440"/>
                  <a:gd name="T9" fmla="*/ 0 h 389"/>
                  <a:gd name="T10" fmla="*/ 0 w 3440"/>
                  <a:gd name="T11" fmla="*/ 389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40" h="389">
                    <a:moveTo>
                      <a:pt x="0" y="389"/>
                    </a:moveTo>
                    <a:lnTo>
                      <a:pt x="0" y="389"/>
                    </a:lnTo>
                    <a:lnTo>
                      <a:pt x="3440" y="389"/>
                    </a:lnTo>
                    <a:lnTo>
                      <a:pt x="3440" y="0"/>
                    </a:lnTo>
                    <a:lnTo>
                      <a:pt x="0" y="0"/>
                    </a:lnTo>
                    <a:lnTo>
                      <a:pt x="0" y="389"/>
                    </a:lnTo>
                    <a:close/>
                  </a:path>
                </a:pathLst>
              </a:custGeom>
              <a:solidFill>
                <a:srgbClr val="CDCDDA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28" name="Freeform 379">
                <a:extLst>
                  <a:ext uri="{FF2B5EF4-FFF2-40B4-BE49-F238E27FC236}">
                    <a16:creationId xmlns:a16="http://schemas.microsoft.com/office/drawing/2014/main" id="{546104C3-366A-4D59-9828-B8FA6E9EB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" y="3270"/>
                <a:ext cx="1642" cy="187"/>
              </a:xfrm>
              <a:custGeom>
                <a:avLst/>
                <a:gdLst>
                  <a:gd name="T0" fmla="*/ 0 w 3440"/>
                  <a:gd name="T1" fmla="*/ 389 h 389"/>
                  <a:gd name="T2" fmla="*/ 0 w 3440"/>
                  <a:gd name="T3" fmla="*/ 389 h 389"/>
                  <a:gd name="T4" fmla="*/ 3440 w 3440"/>
                  <a:gd name="T5" fmla="*/ 389 h 389"/>
                  <a:gd name="T6" fmla="*/ 3440 w 3440"/>
                  <a:gd name="T7" fmla="*/ 0 h 389"/>
                  <a:gd name="T8" fmla="*/ 0 w 3440"/>
                  <a:gd name="T9" fmla="*/ 0 h 389"/>
                  <a:gd name="T10" fmla="*/ 0 w 3440"/>
                  <a:gd name="T11" fmla="*/ 389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40" h="389">
                    <a:moveTo>
                      <a:pt x="0" y="389"/>
                    </a:moveTo>
                    <a:lnTo>
                      <a:pt x="0" y="389"/>
                    </a:lnTo>
                    <a:lnTo>
                      <a:pt x="3440" y="389"/>
                    </a:lnTo>
                    <a:lnTo>
                      <a:pt x="3440" y="0"/>
                    </a:lnTo>
                    <a:lnTo>
                      <a:pt x="0" y="0"/>
                    </a:lnTo>
                    <a:lnTo>
                      <a:pt x="0" y="389"/>
                    </a:lnTo>
                    <a:close/>
                  </a:path>
                </a:pathLst>
              </a:custGeom>
              <a:solidFill>
                <a:srgbClr val="CDCDDA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29" name="Freeform 380">
                <a:extLst>
                  <a:ext uri="{FF2B5EF4-FFF2-40B4-BE49-F238E27FC236}">
                    <a16:creationId xmlns:a16="http://schemas.microsoft.com/office/drawing/2014/main" id="{4A6EC6B9-0E5E-495E-90DE-0CC965AAFB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" y="3457"/>
                <a:ext cx="1642" cy="187"/>
              </a:xfrm>
              <a:custGeom>
                <a:avLst/>
                <a:gdLst>
                  <a:gd name="T0" fmla="*/ 0 w 3440"/>
                  <a:gd name="T1" fmla="*/ 390 h 390"/>
                  <a:gd name="T2" fmla="*/ 0 w 3440"/>
                  <a:gd name="T3" fmla="*/ 390 h 390"/>
                  <a:gd name="T4" fmla="*/ 3440 w 3440"/>
                  <a:gd name="T5" fmla="*/ 390 h 390"/>
                  <a:gd name="T6" fmla="*/ 3440 w 3440"/>
                  <a:gd name="T7" fmla="*/ 0 h 390"/>
                  <a:gd name="T8" fmla="*/ 0 w 3440"/>
                  <a:gd name="T9" fmla="*/ 0 h 390"/>
                  <a:gd name="T10" fmla="*/ 0 w 3440"/>
                  <a:gd name="T11" fmla="*/ 39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40" h="390">
                    <a:moveTo>
                      <a:pt x="0" y="390"/>
                    </a:moveTo>
                    <a:lnTo>
                      <a:pt x="0" y="390"/>
                    </a:lnTo>
                    <a:lnTo>
                      <a:pt x="3440" y="390"/>
                    </a:lnTo>
                    <a:lnTo>
                      <a:pt x="3440" y="0"/>
                    </a:lnTo>
                    <a:lnTo>
                      <a:pt x="0" y="0"/>
                    </a:ln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E8E8E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30" name="Freeform 381">
                <a:extLst>
                  <a:ext uri="{FF2B5EF4-FFF2-40B4-BE49-F238E27FC236}">
                    <a16:creationId xmlns:a16="http://schemas.microsoft.com/office/drawing/2014/main" id="{946BF784-A0BD-414B-8DFD-0474F37DF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" y="3457"/>
                <a:ext cx="1642" cy="187"/>
              </a:xfrm>
              <a:custGeom>
                <a:avLst/>
                <a:gdLst>
                  <a:gd name="T0" fmla="*/ 0 w 3440"/>
                  <a:gd name="T1" fmla="*/ 390 h 390"/>
                  <a:gd name="T2" fmla="*/ 0 w 3440"/>
                  <a:gd name="T3" fmla="*/ 390 h 390"/>
                  <a:gd name="T4" fmla="*/ 3440 w 3440"/>
                  <a:gd name="T5" fmla="*/ 390 h 390"/>
                  <a:gd name="T6" fmla="*/ 3440 w 3440"/>
                  <a:gd name="T7" fmla="*/ 0 h 390"/>
                  <a:gd name="T8" fmla="*/ 0 w 3440"/>
                  <a:gd name="T9" fmla="*/ 0 h 390"/>
                  <a:gd name="T10" fmla="*/ 0 w 3440"/>
                  <a:gd name="T11" fmla="*/ 39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40" h="390">
                    <a:moveTo>
                      <a:pt x="0" y="390"/>
                    </a:moveTo>
                    <a:lnTo>
                      <a:pt x="0" y="390"/>
                    </a:lnTo>
                    <a:lnTo>
                      <a:pt x="3440" y="390"/>
                    </a:lnTo>
                    <a:lnTo>
                      <a:pt x="3440" y="0"/>
                    </a:lnTo>
                    <a:lnTo>
                      <a:pt x="0" y="0"/>
                    </a:ln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E8E8E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31" name="Freeform 382">
                <a:extLst>
                  <a:ext uri="{FF2B5EF4-FFF2-40B4-BE49-F238E27FC236}">
                    <a16:creationId xmlns:a16="http://schemas.microsoft.com/office/drawing/2014/main" id="{E41E909F-56DA-417B-9DB0-3DEAE986F5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" y="3644"/>
                <a:ext cx="1642" cy="186"/>
              </a:xfrm>
              <a:custGeom>
                <a:avLst/>
                <a:gdLst>
                  <a:gd name="T0" fmla="*/ 0 w 3440"/>
                  <a:gd name="T1" fmla="*/ 389 h 389"/>
                  <a:gd name="T2" fmla="*/ 0 w 3440"/>
                  <a:gd name="T3" fmla="*/ 389 h 389"/>
                  <a:gd name="T4" fmla="*/ 3440 w 3440"/>
                  <a:gd name="T5" fmla="*/ 389 h 389"/>
                  <a:gd name="T6" fmla="*/ 3440 w 3440"/>
                  <a:gd name="T7" fmla="*/ 0 h 389"/>
                  <a:gd name="T8" fmla="*/ 0 w 3440"/>
                  <a:gd name="T9" fmla="*/ 0 h 389"/>
                  <a:gd name="T10" fmla="*/ 0 w 3440"/>
                  <a:gd name="T11" fmla="*/ 389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40" h="389">
                    <a:moveTo>
                      <a:pt x="0" y="389"/>
                    </a:moveTo>
                    <a:lnTo>
                      <a:pt x="0" y="389"/>
                    </a:lnTo>
                    <a:lnTo>
                      <a:pt x="3440" y="389"/>
                    </a:lnTo>
                    <a:lnTo>
                      <a:pt x="3440" y="0"/>
                    </a:lnTo>
                    <a:lnTo>
                      <a:pt x="0" y="0"/>
                    </a:lnTo>
                    <a:lnTo>
                      <a:pt x="0" y="389"/>
                    </a:lnTo>
                    <a:close/>
                  </a:path>
                </a:pathLst>
              </a:custGeom>
              <a:solidFill>
                <a:srgbClr val="CDCDDA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32" name="Freeform 383">
                <a:extLst>
                  <a:ext uri="{FF2B5EF4-FFF2-40B4-BE49-F238E27FC236}">
                    <a16:creationId xmlns:a16="http://schemas.microsoft.com/office/drawing/2014/main" id="{A63FD03A-7CEA-4428-ADE9-A5183C1DD0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" y="3644"/>
                <a:ext cx="1642" cy="186"/>
              </a:xfrm>
              <a:custGeom>
                <a:avLst/>
                <a:gdLst>
                  <a:gd name="T0" fmla="*/ 0 w 3440"/>
                  <a:gd name="T1" fmla="*/ 389 h 389"/>
                  <a:gd name="T2" fmla="*/ 0 w 3440"/>
                  <a:gd name="T3" fmla="*/ 389 h 389"/>
                  <a:gd name="T4" fmla="*/ 3440 w 3440"/>
                  <a:gd name="T5" fmla="*/ 389 h 389"/>
                  <a:gd name="T6" fmla="*/ 3440 w 3440"/>
                  <a:gd name="T7" fmla="*/ 0 h 389"/>
                  <a:gd name="T8" fmla="*/ 0 w 3440"/>
                  <a:gd name="T9" fmla="*/ 0 h 389"/>
                  <a:gd name="T10" fmla="*/ 0 w 3440"/>
                  <a:gd name="T11" fmla="*/ 389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40" h="389">
                    <a:moveTo>
                      <a:pt x="0" y="389"/>
                    </a:moveTo>
                    <a:lnTo>
                      <a:pt x="0" y="389"/>
                    </a:lnTo>
                    <a:lnTo>
                      <a:pt x="3440" y="389"/>
                    </a:lnTo>
                    <a:lnTo>
                      <a:pt x="3440" y="0"/>
                    </a:lnTo>
                    <a:lnTo>
                      <a:pt x="0" y="0"/>
                    </a:lnTo>
                    <a:lnTo>
                      <a:pt x="0" y="389"/>
                    </a:lnTo>
                    <a:close/>
                  </a:path>
                </a:pathLst>
              </a:custGeom>
              <a:solidFill>
                <a:srgbClr val="CDCDDA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33" name="Freeform 384">
                <a:extLst>
                  <a:ext uri="{FF2B5EF4-FFF2-40B4-BE49-F238E27FC236}">
                    <a16:creationId xmlns:a16="http://schemas.microsoft.com/office/drawing/2014/main" id="{0F8F5BC5-FA3E-4CEB-93AE-D424B4826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" y="2888"/>
                <a:ext cx="0" cy="946"/>
              </a:xfrm>
              <a:custGeom>
                <a:avLst/>
                <a:gdLst>
                  <a:gd name="T0" fmla="*/ 0 h 1974"/>
                  <a:gd name="T1" fmla="*/ 0 h 1974"/>
                  <a:gd name="T2" fmla="*/ 1974 h 197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974">
                    <a:moveTo>
                      <a:pt x="0" y="0"/>
                    </a:moveTo>
                    <a:lnTo>
                      <a:pt x="0" y="0"/>
                    </a:lnTo>
                    <a:lnTo>
                      <a:pt x="0" y="1974"/>
                    </a:lnTo>
                  </a:path>
                </a:pathLst>
              </a:custGeom>
              <a:noFill/>
              <a:ln w="952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34" name="Freeform 385">
                <a:extLst>
                  <a:ext uri="{FF2B5EF4-FFF2-40B4-BE49-F238E27FC236}">
                    <a16:creationId xmlns:a16="http://schemas.microsoft.com/office/drawing/2014/main" id="{014F5347-F443-4DE9-BC45-7905D9B530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4" y="2897"/>
                <a:ext cx="3291" cy="0"/>
              </a:xfrm>
              <a:custGeom>
                <a:avLst/>
                <a:gdLst>
                  <a:gd name="T0" fmla="*/ 0 w 6894"/>
                  <a:gd name="T1" fmla="*/ 0 w 6894"/>
                  <a:gd name="T2" fmla="*/ 6894 w 689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894">
                    <a:moveTo>
                      <a:pt x="0" y="0"/>
                    </a:moveTo>
                    <a:lnTo>
                      <a:pt x="0" y="0"/>
                    </a:lnTo>
                    <a:lnTo>
                      <a:pt x="6894" y="0"/>
                    </a:lnTo>
                  </a:path>
                </a:pathLst>
              </a:custGeom>
              <a:noFill/>
              <a:ln w="30163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35" name="Freeform 386">
                <a:extLst>
                  <a:ext uri="{FF2B5EF4-FFF2-40B4-BE49-F238E27FC236}">
                    <a16:creationId xmlns:a16="http://schemas.microsoft.com/office/drawing/2014/main" id="{AECBEF05-558E-468E-8C4D-F06946294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4" y="3084"/>
                <a:ext cx="3291" cy="0"/>
              </a:xfrm>
              <a:custGeom>
                <a:avLst/>
                <a:gdLst>
                  <a:gd name="T0" fmla="*/ 0 w 6894"/>
                  <a:gd name="T1" fmla="*/ 0 w 6894"/>
                  <a:gd name="T2" fmla="*/ 6894 w 689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894">
                    <a:moveTo>
                      <a:pt x="0" y="0"/>
                    </a:moveTo>
                    <a:lnTo>
                      <a:pt x="0" y="0"/>
                    </a:lnTo>
                    <a:lnTo>
                      <a:pt x="6894" y="0"/>
                    </a:lnTo>
                  </a:path>
                </a:pathLst>
              </a:custGeom>
              <a:noFill/>
              <a:ln w="952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36" name="Freeform 387">
                <a:extLst>
                  <a:ext uri="{FF2B5EF4-FFF2-40B4-BE49-F238E27FC236}">
                    <a16:creationId xmlns:a16="http://schemas.microsoft.com/office/drawing/2014/main" id="{B4915259-755A-44E6-94F0-8FA4C160E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4" y="3270"/>
                <a:ext cx="3291" cy="0"/>
              </a:xfrm>
              <a:custGeom>
                <a:avLst/>
                <a:gdLst>
                  <a:gd name="T0" fmla="*/ 0 w 6894"/>
                  <a:gd name="T1" fmla="*/ 0 w 6894"/>
                  <a:gd name="T2" fmla="*/ 6894 w 689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894">
                    <a:moveTo>
                      <a:pt x="0" y="0"/>
                    </a:moveTo>
                    <a:lnTo>
                      <a:pt x="0" y="0"/>
                    </a:lnTo>
                    <a:lnTo>
                      <a:pt x="6894" y="0"/>
                    </a:lnTo>
                  </a:path>
                </a:pathLst>
              </a:custGeom>
              <a:noFill/>
              <a:ln w="952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37" name="Freeform 388">
                <a:extLst>
                  <a:ext uri="{FF2B5EF4-FFF2-40B4-BE49-F238E27FC236}">
                    <a16:creationId xmlns:a16="http://schemas.microsoft.com/office/drawing/2014/main" id="{E2466E5C-60BE-4369-BF9C-A2C99C67A6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4" y="3457"/>
                <a:ext cx="3291" cy="0"/>
              </a:xfrm>
              <a:custGeom>
                <a:avLst/>
                <a:gdLst>
                  <a:gd name="T0" fmla="*/ 0 w 6894"/>
                  <a:gd name="T1" fmla="*/ 0 w 6894"/>
                  <a:gd name="T2" fmla="*/ 6894 w 689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894">
                    <a:moveTo>
                      <a:pt x="0" y="0"/>
                    </a:moveTo>
                    <a:lnTo>
                      <a:pt x="0" y="0"/>
                    </a:lnTo>
                    <a:lnTo>
                      <a:pt x="6894" y="0"/>
                    </a:lnTo>
                  </a:path>
                </a:pathLst>
              </a:custGeom>
              <a:noFill/>
              <a:ln w="952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38" name="Freeform 389">
                <a:extLst>
                  <a:ext uri="{FF2B5EF4-FFF2-40B4-BE49-F238E27FC236}">
                    <a16:creationId xmlns:a16="http://schemas.microsoft.com/office/drawing/2014/main" id="{416994D5-1490-4841-A405-66DB97ED87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4" y="3644"/>
                <a:ext cx="3291" cy="0"/>
              </a:xfrm>
              <a:custGeom>
                <a:avLst/>
                <a:gdLst>
                  <a:gd name="T0" fmla="*/ 0 w 6894"/>
                  <a:gd name="T1" fmla="*/ 0 w 6894"/>
                  <a:gd name="T2" fmla="*/ 6894 w 689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894">
                    <a:moveTo>
                      <a:pt x="0" y="0"/>
                    </a:moveTo>
                    <a:lnTo>
                      <a:pt x="0" y="0"/>
                    </a:lnTo>
                    <a:lnTo>
                      <a:pt x="6894" y="0"/>
                    </a:lnTo>
                  </a:path>
                </a:pathLst>
              </a:custGeom>
              <a:noFill/>
              <a:ln w="952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39" name="Freeform 390">
                <a:extLst>
                  <a:ext uri="{FF2B5EF4-FFF2-40B4-BE49-F238E27FC236}">
                    <a16:creationId xmlns:a16="http://schemas.microsoft.com/office/drawing/2014/main" id="{06A7B064-81D6-425F-9076-016AC7CF5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" y="2707"/>
                <a:ext cx="0" cy="1127"/>
              </a:xfrm>
              <a:custGeom>
                <a:avLst/>
                <a:gdLst>
                  <a:gd name="T0" fmla="*/ 0 h 2350"/>
                  <a:gd name="T1" fmla="*/ 0 h 2350"/>
                  <a:gd name="T2" fmla="*/ 2350 h 235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350">
                    <a:moveTo>
                      <a:pt x="0" y="0"/>
                    </a:moveTo>
                    <a:lnTo>
                      <a:pt x="0" y="0"/>
                    </a:lnTo>
                    <a:lnTo>
                      <a:pt x="0" y="2350"/>
                    </a:lnTo>
                  </a:path>
                </a:pathLst>
              </a:custGeom>
              <a:noFill/>
              <a:ln w="952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40" name="Freeform 391">
                <a:extLst>
                  <a:ext uri="{FF2B5EF4-FFF2-40B4-BE49-F238E27FC236}">
                    <a16:creationId xmlns:a16="http://schemas.microsoft.com/office/drawing/2014/main" id="{D590DAF2-2BAA-4CE8-9B5D-7BDF72BB7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1" y="2707"/>
                <a:ext cx="0" cy="1127"/>
              </a:xfrm>
              <a:custGeom>
                <a:avLst/>
                <a:gdLst>
                  <a:gd name="T0" fmla="*/ 0 h 2350"/>
                  <a:gd name="T1" fmla="*/ 0 h 2350"/>
                  <a:gd name="T2" fmla="*/ 2350 h 235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350">
                    <a:moveTo>
                      <a:pt x="0" y="0"/>
                    </a:moveTo>
                    <a:lnTo>
                      <a:pt x="0" y="0"/>
                    </a:lnTo>
                    <a:lnTo>
                      <a:pt x="0" y="2350"/>
                    </a:lnTo>
                  </a:path>
                </a:pathLst>
              </a:custGeom>
              <a:noFill/>
              <a:ln w="952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41" name="Freeform 392">
                <a:extLst>
                  <a:ext uri="{FF2B5EF4-FFF2-40B4-BE49-F238E27FC236}">
                    <a16:creationId xmlns:a16="http://schemas.microsoft.com/office/drawing/2014/main" id="{AAF37FE1-C669-4E57-B9B7-371D17465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4" y="2711"/>
                <a:ext cx="3291" cy="0"/>
              </a:xfrm>
              <a:custGeom>
                <a:avLst/>
                <a:gdLst>
                  <a:gd name="T0" fmla="*/ 0 w 6894"/>
                  <a:gd name="T1" fmla="*/ 0 w 6894"/>
                  <a:gd name="T2" fmla="*/ 6894 w 689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894">
                    <a:moveTo>
                      <a:pt x="0" y="0"/>
                    </a:moveTo>
                    <a:lnTo>
                      <a:pt x="0" y="0"/>
                    </a:lnTo>
                    <a:lnTo>
                      <a:pt x="6894" y="0"/>
                    </a:lnTo>
                  </a:path>
                </a:pathLst>
              </a:custGeom>
              <a:noFill/>
              <a:ln w="952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42" name="Freeform 393">
                <a:extLst>
                  <a:ext uri="{FF2B5EF4-FFF2-40B4-BE49-F238E27FC236}">
                    <a16:creationId xmlns:a16="http://schemas.microsoft.com/office/drawing/2014/main" id="{C36BF3D7-0690-4ABD-8D08-E7D6E9C5D6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4" y="3830"/>
                <a:ext cx="3291" cy="0"/>
              </a:xfrm>
              <a:custGeom>
                <a:avLst/>
                <a:gdLst>
                  <a:gd name="T0" fmla="*/ 0 w 6894"/>
                  <a:gd name="T1" fmla="*/ 0 w 6894"/>
                  <a:gd name="T2" fmla="*/ 6894 w 689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894">
                    <a:moveTo>
                      <a:pt x="0" y="0"/>
                    </a:moveTo>
                    <a:lnTo>
                      <a:pt x="0" y="0"/>
                    </a:lnTo>
                    <a:lnTo>
                      <a:pt x="6894" y="0"/>
                    </a:lnTo>
                  </a:path>
                </a:pathLst>
              </a:custGeom>
              <a:noFill/>
              <a:ln w="952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43" name="Rectangle 394">
                <a:extLst>
                  <a:ext uri="{FF2B5EF4-FFF2-40B4-BE49-F238E27FC236}">
                    <a16:creationId xmlns:a16="http://schemas.microsoft.com/office/drawing/2014/main" id="{991A09F8-38BE-41BA-B17E-4DE6CA8B81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8" y="2742"/>
                <a:ext cx="115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 Bold" panose="020B0704020202020204" pitchFamily="34" charset="0"/>
                  </a:rPr>
                  <a:t>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52" name="Rectangle 395">
                <a:extLst>
                  <a:ext uri="{FF2B5EF4-FFF2-40B4-BE49-F238E27FC236}">
                    <a16:creationId xmlns:a16="http://schemas.microsoft.com/office/drawing/2014/main" id="{CCAAB4A8-7DFE-4FE0-8F14-F6F6250E48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3" y="2742"/>
                <a:ext cx="83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 Bold" panose="020B0704020202020204" pitchFamily="34" charset="0"/>
                  </a:rPr>
                  <a:t>r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53" name="Rectangle 396">
                <a:extLst>
                  <a:ext uri="{FF2B5EF4-FFF2-40B4-BE49-F238E27FC236}">
                    <a16:creationId xmlns:a16="http://schemas.microsoft.com/office/drawing/2014/main" id="{83920564-A332-49A1-B6E1-AD5CE4D192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8" y="2742"/>
                <a:ext cx="73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 Bold" panose="020B07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54" name="Rectangle 397">
                <a:extLst>
                  <a:ext uri="{FF2B5EF4-FFF2-40B4-BE49-F238E27FC236}">
                    <a16:creationId xmlns:a16="http://schemas.microsoft.com/office/drawing/2014/main" id="{E97DE587-49F3-4A0E-84B5-6C48F71E6C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3" y="2742"/>
                <a:ext cx="78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 Bold" panose="020B07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55" name="Rectangle 398">
                <a:extLst>
                  <a:ext uri="{FF2B5EF4-FFF2-40B4-BE49-F238E27FC236}">
                    <a16:creationId xmlns:a16="http://schemas.microsoft.com/office/drawing/2014/main" id="{777353A1-8D0E-42C8-A964-033F08D39D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2" y="2742"/>
                <a:ext cx="73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 Bold" panose="020B07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56" name="Rectangle 399">
                <a:extLst>
                  <a:ext uri="{FF2B5EF4-FFF2-40B4-BE49-F238E27FC236}">
                    <a16:creationId xmlns:a16="http://schemas.microsoft.com/office/drawing/2014/main" id="{BAA0BFD6-2691-4B4A-A02A-64A078AD15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7" y="2742"/>
                <a:ext cx="9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 Bold" panose="020B0704020202020204" pitchFamily="34" charset="0"/>
                  </a:rPr>
                  <a:t>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57" name="Rectangle 400">
                <a:extLst>
                  <a:ext uri="{FF2B5EF4-FFF2-40B4-BE49-F238E27FC236}">
                    <a16:creationId xmlns:a16="http://schemas.microsoft.com/office/drawing/2014/main" id="{1FA544D2-C45A-442B-9E1C-76AB3577E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6" y="2742"/>
                <a:ext cx="9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 Bold" panose="020B0704020202020204" pitchFamily="34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58" name="Rectangle 401">
                <a:extLst>
                  <a:ext uri="{FF2B5EF4-FFF2-40B4-BE49-F238E27FC236}">
                    <a16:creationId xmlns:a16="http://schemas.microsoft.com/office/drawing/2014/main" id="{070570C9-75D1-48CC-B46D-F2800C59F6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5" y="2742"/>
                <a:ext cx="73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 Bold" panose="020B0704020202020204" pitchFamily="34" charset="0"/>
                  </a:rPr>
                  <a:t>l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59" name="Rectangle 402">
                <a:extLst>
                  <a:ext uri="{FF2B5EF4-FFF2-40B4-BE49-F238E27FC236}">
                    <a16:creationId xmlns:a16="http://schemas.microsoft.com/office/drawing/2014/main" id="{2B8AC49C-3F23-4E46-8F27-D9F628ECE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0" y="2742"/>
                <a:ext cx="73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 Bold" panose="020B07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60" name="Rectangle 403">
                <a:extLst>
                  <a:ext uri="{FF2B5EF4-FFF2-40B4-BE49-F238E27FC236}">
                    <a16:creationId xmlns:a16="http://schemas.microsoft.com/office/drawing/2014/main" id="{9B973648-6A49-4312-9AD2-851755E6C3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5" y="2742"/>
                <a:ext cx="110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 Bold" panose="020B07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61" name="Rectangle 404">
                <a:extLst>
                  <a:ext uri="{FF2B5EF4-FFF2-40B4-BE49-F238E27FC236}">
                    <a16:creationId xmlns:a16="http://schemas.microsoft.com/office/drawing/2014/main" id="{63AB6545-EDA4-4F6A-96D7-95F270D912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5" y="2742"/>
                <a:ext cx="105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 Bold" panose="020B07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62" name="Rectangle 405">
                <a:extLst>
                  <a:ext uri="{FF2B5EF4-FFF2-40B4-BE49-F238E27FC236}">
                    <a16:creationId xmlns:a16="http://schemas.microsoft.com/office/drawing/2014/main" id="{7B6D0468-73B3-4EA2-BD91-5D855F9964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8" y="2742"/>
                <a:ext cx="9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 Bold" panose="020B0704020202020204" pitchFamily="34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63" name="Rectangle 406">
                <a:extLst>
                  <a:ext uri="{FF2B5EF4-FFF2-40B4-BE49-F238E27FC236}">
                    <a16:creationId xmlns:a16="http://schemas.microsoft.com/office/drawing/2014/main" id="{BF67931F-AF1B-4CB3-8D60-B38F2ADF9B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8" y="2742"/>
                <a:ext cx="105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 Bold" panose="020B0704020202020204" pitchFamily="34" charset="0"/>
                  </a:rPr>
                  <a:t>b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64" name="Rectangle 407">
                <a:extLst>
                  <a:ext uri="{FF2B5EF4-FFF2-40B4-BE49-F238E27FC236}">
                    <a16:creationId xmlns:a16="http://schemas.microsoft.com/office/drawing/2014/main" id="{616F4EF5-46ED-4C74-ABE7-8DB53C8DBD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2" y="2742"/>
                <a:ext cx="73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 Bold" panose="020B0704020202020204" pitchFamily="34" charset="0"/>
                  </a:rPr>
                  <a:t>l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65" name="Rectangle 408">
                <a:extLst>
                  <a:ext uri="{FF2B5EF4-FFF2-40B4-BE49-F238E27FC236}">
                    <a16:creationId xmlns:a16="http://schemas.microsoft.com/office/drawing/2014/main" id="{FE79A8E9-6A8E-4EDF-B520-9CC61EB3EA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6" y="2742"/>
                <a:ext cx="9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 Bold" panose="020B07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66" name="Rectangle 409">
                <a:extLst>
                  <a:ext uri="{FF2B5EF4-FFF2-40B4-BE49-F238E27FC236}">
                    <a16:creationId xmlns:a16="http://schemas.microsoft.com/office/drawing/2014/main" id="{58D75569-56F1-495A-9D80-66406CE60A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6" y="2742"/>
                <a:ext cx="83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 Bold" panose="020B0704020202020204" pitchFamily="34" charset="0"/>
                  </a:rPr>
                  <a:t>r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67" name="Rectangle 410">
                <a:extLst>
                  <a:ext uri="{FF2B5EF4-FFF2-40B4-BE49-F238E27FC236}">
                    <a16:creationId xmlns:a16="http://schemas.microsoft.com/office/drawing/2014/main" id="{DD104DDD-3D55-4612-AC74-F0545163D0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1" y="2742"/>
                <a:ext cx="99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1" i="0" u="none" strike="noStrike" cap="none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 Bold" panose="020B0704020202020204" pitchFamily="34" charset="0"/>
                  </a:rPr>
                  <a:t>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68" name="Rectangle 411">
                <a:extLst>
                  <a:ext uri="{FF2B5EF4-FFF2-40B4-BE49-F238E27FC236}">
                    <a16:creationId xmlns:a16="http://schemas.microsoft.com/office/drawing/2014/main" id="{93BCE72B-F717-401F-BBF7-0DE488BD4C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3" y="2930"/>
                <a:ext cx="112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69" name="Rectangle 412">
                <a:extLst>
                  <a:ext uri="{FF2B5EF4-FFF2-40B4-BE49-F238E27FC236}">
                    <a16:creationId xmlns:a16="http://schemas.microsoft.com/office/drawing/2014/main" id="{36C0FAE1-F1FD-4023-AD52-AC68DD730D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7" y="2930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70" name="Rectangle 413">
                <a:extLst>
                  <a:ext uri="{FF2B5EF4-FFF2-40B4-BE49-F238E27FC236}">
                    <a16:creationId xmlns:a16="http://schemas.microsoft.com/office/drawing/2014/main" id="{AE247455-DB49-4D46-BEAE-7EA6FBAE73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7" y="2930"/>
                <a:ext cx="64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71" name="Rectangle 414">
                <a:extLst>
                  <a:ext uri="{FF2B5EF4-FFF2-40B4-BE49-F238E27FC236}">
                    <a16:creationId xmlns:a16="http://schemas.microsoft.com/office/drawing/2014/main" id="{E40D79CC-4683-4984-B7FE-28A9EAA31A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7" y="2930"/>
                <a:ext cx="64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72" name="Rectangle 415">
                <a:extLst>
                  <a:ext uri="{FF2B5EF4-FFF2-40B4-BE49-F238E27FC236}">
                    <a16:creationId xmlns:a16="http://schemas.microsoft.com/office/drawing/2014/main" id="{36712DF0-9CFC-4C65-9576-B1DD4EA344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2930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73" name="Rectangle 416">
                <a:extLst>
                  <a:ext uri="{FF2B5EF4-FFF2-40B4-BE49-F238E27FC236}">
                    <a16:creationId xmlns:a16="http://schemas.microsoft.com/office/drawing/2014/main" id="{17D23A82-040C-43F7-93C4-87008C11D5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6" y="2930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74" name="Rectangle 417">
                <a:extLst>
                  <a:ext uri="{FF2B5EF4-FFF2-40B4-BE49-F238E27FC236}">
                    <a16:creationId xmlns:a16="http://schemas.microsoft.com/office/drawing/2014/main" id="{53C1A4FD-F1C4-4C3F-B2D4-EDA7E2C0FB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6" y="2930"/>
                <a:ext cx="64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75" name="Rectangle 418">
                <a:extLst>
                  <a:ext uri="{FF2B5EF4-FFF2-40B4-BE49-F238E27FC236}">
                    <a16:creationId xmlns:a16="http://schemas.microsoft.com/office/drawing/2014/main" id="{A05DBE8B-FB39-49B5-86D0-166C194FD1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5" y="2930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76" name="Rectangle 419">
                <a:extLst>
                  <a:ext uri="{FF2B5EF4-FFF2-40B4-BE49-F238E27FC236}">
                    <a16:creationId xmlns:a16="http://schemas.microsoft.com/office/drawing/2014/main" id="{1B8F29C0-9611-4A9C-A4D3-2F7205860E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5" y="2930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77" name="Rectangle 420">
                <a:extLst>
                  <a:ext uri="{FF2B5EF4-FFF2-40B4-BE49-F238E27FC236}">
                    <a16:creationId xmlns:a16="http://schemas.microsoft.com/office/drawing/2014/main" id="{D5CC7AA5-8D55-42AA-BD47-B5FC6C9A19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9" y="2930"/>
                <a:ext cx="10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78" name="Rectangle 421">
                <a:extLst>
                  <a:ext uri="{FF2B5EF4-FFF2-40B4-BE49-F238E27FC236}">
                    <a16:creationId xmlns:a16="http://schemas.microsoft.com/office/drawing/2014/main" id="{4B261F80-99C9-4138-A128-EF0F67A480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9" y="2930"/>
                <a:ext cx="8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x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79" name="Rectangle 422">
                <a:extLst>
                  <a:ext uri="{FF2B5EF4-FFF2-40B4-BE49-F238E27FC236}">
                    <a16:creationId xmlns:a16="http://schemas.microsoft.com/office/drawing/2014/main" id="{BE84F0B5-468A-4F1C-AB48-016898D6A2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2930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80" name="Rectangle 423">
                <a:extLst>
                  <a:ext uri="{FF2B5EF4-FFF2-40B4-BE49-F238E27FC236}">
                    <a16:creationId xmlns:a16="http://schemas.microsoft.com/office/drawing/2014/main" id="{F04173CE-3FD0-4A59-886D-C93532BD19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3" y="2930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81" name="Rectangle 424">
                <a:extLst>
                  <a:ext uri="{FF2B5EF4-FFF2-40B4-BE49-F238E27FC236}">
                    <a16:creationId xmlns:a16="http://schemas.microsoft.com/office/drawing/2014/main" id="{ABB05904-4DAE-474F-A793-29D662B77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2" y="2930"/>
                <a:ext cx="74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82" name="Rectangle 425">
                <a:extLst>
                  <a:ext uri="{FF2B5EF4-FFF2-40B4-BE49-F238E27FC236}">
                    <a16:creationId xmlns:a16="http://schemas.microsoft.com/office/drawing/2014/main" id="{BD818897-7B92-4292-B7FD-56E3ECB71F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2" y="2930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83" name="Rectangle 426">
                <a:extLst>
                  <a:ext uri="{FF2B5EF4-FFF2-40B4-BE49-F238E27FC236}">
                    <a16:creationId xmlns:a16="http://schemas.microsoft.com/office/drawing/2014/main" id="{0534EB56-4EFA-419C-819E-31BEE657B9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6" y="2930"/>
                <a:ext cx="64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84" name="Rectangle 427">
                <a:extLst>
                  <a:ext uri="{FF2B5EF4-FFF2-40B4-BE49-F238E27FC236}">
                    <a16:creationId xmlns:a16="http://schemas.microsoft.com/office/drawing/2014/main" id="{398550C0-DE27-4152-8E55-BFAA3665D5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6" y="2930"/>
                <a:ext cx="91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86" name="Rectangle 428">
                <a:extLst>
                  <a:ext uri="{FF2B5EF4-FFF2-40B4-BE49-F238E27FC236}">
                    <a16:creationId xmlns:a16="http://schemas.microsoft.com/office/drawing/2014/main" id="{37D19628-41A6-44DC-8AFB-C19B6ABE21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1" y="2930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87" name="Rectangle 429">
                <a:extLst>
                  <a:ext uri="{FF2B5EF4-FFF2-40B4-BE49-F238E27FC236}">
                    <a16:creationId xmlns:a16="http://schemas.microsoft.com/office/drawing/2014/main" id="{6777C8C0-6491-4C41-9FE1-4E71A71F21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0" y="2930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88" name="Rectangle 430">
                <a:extLst>
                  <a:ext uri="{FF2B5EF4-FFF2-40B4-BE49-F238E27FC236}">
                    <a16:creationId xmlns:a16="http://schemas.microsoft.com/office/drawing/2014/main" id="{D62A6324-C9A0-469C-A286-26004E6923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5" y="2930"/>
                <a:ext cx="10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&amp;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89" name="Rectangle 431">
                <a:extLst>
                  <a:ext uri="{FF2B5EF4-FFF2-40B4-BE49-F238E27FC236}">
                    <a16:creationId xmlns:a16="http://schemas.microsoft.com/office/drawing/2014/main" id="{CB0F43F5-7C90-46D2-A551-FD336AE7A5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4" y="2930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90" name="Rectangle 432">
                <a:extLst>
                  <a:ext uri="{FF2B5EF4-FFF2-40B4-BE49-F238E27FC236}">
                    <a16:creationId xmlns:a16="http://schemas.microsoft.com/office/drawing/2014/main" id="{BC7756F1-68C9-405B-8BAD-FA8A97A36B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9" y="2930"/>
                <a:ext cx="117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G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91" name="Rectangle 433">
                <a:extLst>
                  <a:ext uri="{FF2B5EF4-FFF2-40B4-BE49-F238E27FC236}">
                    <a16:creationId xmlns:a16="http://schemas.microsoft.com/office/drawing/2014/main" id="{C9D36B91-8850-4646-A2C2-1F9034CE16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8" y="2930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u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92" name="Rectangle 434">
                <a:extLst>
                  <a:ext uri="{FF2B5EF4-FFF2-40B4-BE49-F238E27FC236}">
                    <a16:creationId xmlns:a16="http://schemas.microsoft.com/office/drawing/2014/main" id="{059C3DED-D0FA-4D05-A20F-07B14A4831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8" y="2930"/>
                <a:ext cx="64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93" name="Rectangle 435">
                <a:extLst>
                  <a:ext uri="{FF2B5EF4-FFF2-40B4-BE49-F238E27FC236}">
                    <a16:creationId xmlns:a16="http://schemas.microsoft.com/office/drawing/2014/main" id="{9E5FFF83-913A-4881-953A-E43B3D5CE4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7" y="2930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94" name="Rectangle 436">
                <a:extLst>
                  <a:ext uri="{FF2B5EF4-FFF2-40B4-BE49-F238E27FC236}">
                    <a16:creationId xmlns:a16="http://schemas.microsoft.com/office/drawing/2014/main" id="{757F1986-8713-43B2-9246-099A443166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7" y="2930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95" name="Rectangle 437">
                <a:extLst>
                  <a:ext uri="{FF2B5EF4-FFF2-40B4-BE49-F238E27FC236}">
                    <a16:creationId xmlns:a16="http://schemas.microsoft.com/office/drawing/2014/main" id="{F6F62B79-A6D5-4BE0-BFEE-F934F9CB49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6" y="2930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96" name="Rectangle 438">
                <a:extLst>
                  <a:ext uri="{FF2B5EF4-FFF2-40B4-BE49-F238E27FC236}">
                    <a16:creationId xmlns:a16="http://schemas.microsoft.com/office/drawing/2014/main" id="{0BA7D5FA-F3B6-4FFF-9D6F-4AD10DA3AA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5" y="2930"/>
                <a:ext cx="91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97" name="Rectangle 439">
                <a:extLst>
                  <a:ext uri="{FF2B5EF4-FFF2-40B4-BE49-F238E27FC236}">
                    <a16:creationId xmlns:a16="http://schemas.microsoft.com/office/drawing/2014/main" id="{8E4F928B-79A0-45C0-8BB4-4F10B1F64D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0" y="2930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98" name="Rectangle 440">
                <a:extLst>
                  <a:ext uri="{FF2B5EF4-FFF2-40B4-BE49-F238E27FC236}">
                    <a16:creationId xmlns:a16="http://schemas.microsoft.com/office/drawing/2014/main" id="{F12896D6-D18D-4FFE-8300-52B3187C4A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5" y="2930"/>
                <a:ext cx="10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99" name="Rectangle 441">
                <a:extLst>
                  <a:ext uri="{FF2B5EF4-FFF2-40B4-BE49-F238E27FC236}">
                    <a16:creationId xmlns:a16="http://schemas.microsoft.com/office/drawing/2014/main" id="{012F16BA-1198-48AE-83B4-2DB06DE37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5" y="2930"/>
                <a:ext cx="8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x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00" name="Rectangle 442">
                <a:extLst>
                  <a:ext uri="{FF2B5EF4-FFF2-40B4-BE49-F238E27FC236}">
                    <a16:creationId xmlns:a16="http://schemas.microsoft.com/office/drawing/2014/main" id="{F6BDC892-9900-428F-AD3D-968E29AABD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0" y="2930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01" name="Rectangle 443">
                <a:extLst>
                  <a:ext uri="{FF2B5EF4-FFF2-40B4-BE49-F238E27FC236}">
                    <a16:creationId xmlns:a16="http://schemas.microsoft.com/office/drawing/2014/main" id="{7506B863-F713-463E-BB32-F49F64711C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9" y="2930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02" name="Rectangle 444">
                <a:extLst>
                  <a:ext uri="{FF2B5EF4-FFF2-40B4-BE49-F238E27FC236}">
                    <a16:creationId xmlns:a16="http://schemas.microsoft.com/office/drawing/2014/main" id="{236B9976-13E2-444B-88E5-1D5394F5AE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8" y="2930"/>
                <a:ext cx="74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03" name="Rectangle 445">
                <a:extLst>
                  <a:ext uri="{FF2B5EF4-FFF2-40B4-BE49-F238E27FC236}">
                    <a16:creationId xmlns:a16="http://schemas.microsoft.com/office/drawing/2014/main" id="{B5DED1D3-0ED3-44B6-9EDC-1EEC530CFD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8" y="2930"/>
                <a:ext cx="64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04" name="Rectangle 446">
                <a:extLst>
                  <a:ext uri="{FF2B5EF4-FFF2-40B4-BE49-F238E27FC236}">
                    <a16:creationId xmlns:a16="http://schemas.microsoft.com/office/drawing/2014/main" id="{D58AC553-A7A2-4068-880B-D7302B5103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8" y="2930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05" name="Rectangle 447">
                <a:extLst>
                  <a:ext uri="{FF2B5EF4-FFF2-40B4-BE49-F238E27FC236}">
                    <a16:creationId xmlns:a16="http://schemas.microsoft.com/office/drawing/2014/main" id="{BD842367-3294-407E-A9C4-B7C939F58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7" y="2930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06" name="Rectangle 448">
                <a:extLst>
                  <a:ext uri="{FF2B5EF4-FFF2-40B4-BE49-F238E27FC236}">
                    <a16:creationId xmlns:a16="http://schemas.microsoft.com/office/drawing/2014/main" id="{A16A13B7-B17E-441D-8CA4-B537F2D823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6" y="2930"/>
                <a:ext cx="91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07" name="Rectangle 449">
                <a:extLst>
                  <a:ext uri="{FF2B5EF4-FFF2-40B4-BE49-F238E27FC236}">
                    <a16:creationId xmlns:a16="http://schemas.microsoft.com/office/drawing/2014/main" id="{9E0C984B-28E6-44E8-A12F-9BC2E29F7C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1" y="2930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08" name="Rectangle 450">
                <a:extLst>
                  <a:ext uri="{FF2B5EF4-FFF2-40B4-BE49-F238E27FC236}">
                    <a16:creationId xmlns:a16="http://schemas.microsoft.com/office/drawing/2014/main" id="{C888D01F-6D3F-4DF9-9178-2DEFAD71D4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0" y="2930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09" name="Rectangle 451">
                <a:extLst>
                  <a:ext uri="{FF2B5EF4-FFF2-40B4-BE49-F238E27FC236}">
                    <a16:creationId xmlns:a16="http://schemas.microsoft.com/office/drawing/2014/main" id="{1FA885EB-F7A4-4931-A3E0-A1EABBFDF9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9" y="2930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10" name="Rectangle 452">
                <a:extLst>
                  <a:ext uri="{FF2B5EF4-FFF2-40B4-BE49-F238E27FC236}">
                    <a16:creationId xmlns:a16="http://schemas.microsoft.com/office/drawing/2014/main" id="{882A286F-3D0B-4C40-BB42-C74230B1DB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4" y="2930"/>
                <a:ext cx="112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11" name="Rectangle 453">
                <a:extLst>
                  <a:ext uri="{FF2B5EF4-FFF2-40B4-BE49-F238E27FC236}">
                    <a16:creationId xmlns:a16="http://schemas.microsoft.com/office/drawing/2014/main" id="{50183273-48E4-4E3F-B301-5189F2579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8" y="2930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12" name="Rectangle 454">
                <a:extLst>
                  <a:ext uri="{FF2B5EF4-FFF2-40B4-BE49-F238E27FC236}">
                    <a16:creationId xmlns:a16="http://schemas.microsoft.com/office/drawing/2014/main" id="{45A94444-63CA-44AD-A29F-53A60C7AF1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930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13" name="Rectangle 455">
                <a:extLst>
                  <a:ext uri="{FF2B5EF4-FFF2-40B4-BE49-F238E27FC236}">
                    <a16:creationId xmlns:a16="http://schemas.microsoft.com/office/drawing/2014/main" id="{76CB390A-159B-404E-A597-9F3EAE86BC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7" y="2930"/>
                <a:ext cx="91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14" name="Rectangle 456">
                <a:extLst>
                  <a:ext uri="{FF2B5EF4-FFF2-40B4-BE49-F238E27FC236}">
                    <a16:creationId xmlns:a16="http://schemas.microsoft.com/office/drawing/2014/main" id="{E48F5CAF-2154-436D-A575-C26DF2EA9B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2" y="2930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u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15" name="Rectangle 457">
                <a:extLst>
                  <a:ext uri="{FF2B5EF4-FFF2-40B4-BE49-F238E27FC236}">
                    <a16:creationId xmlns:a16="http://schemas.microsoft.com/office/drawing/2014/main" id="{F8F16EC1-14E3-49A8-A87D-76CB5255FF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1" y="2930"/>
                <a:ext cx="64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144" name="Rectangle 458">
                <a:extLst>
                  <a:ext uri="{FF2B5EF4-FFF2-40B4-BE49-F238E27FC236}">
                    <a16:creationId xmlns:a16="http://schemas.microsoft.com/office/drawing/2014/main" id="{371BA2A4-B230-420C-8D43-5658296D12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1" y="2930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145" name="Rectangle 459">
                <a:extLst>
                  <a:ext uri="{FF2B5EF4-FFF2-40B4-BE49-F238E27FC236}">
                    <a16:creationId xmlns:a16="http://schemas.microsoft.com/office/drawing/2014/main" id="{D2CEA8CE-4341-494D-8946-D06DBD6FA8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6" y="2930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146" name="Rectangle 460">
                <a:extLst>
                  <a:ext uri="{FF2B5EF4-FFF2-40B4-BE49-F238E27FC236}">
                    <a16:creationId xmlns:a16="http://schemas.microsoft.com/office/drawing/2014/main" id="{474912BB-F800-4918-AFA7-B41523637D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5" y="2930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147" name="Rectangle 461">
                <a:extLst>
                  <a:ext uri="{FF2B5EF4-FFF2-40B4-BE49-F238E27FC236}">
                    <a16:creationId xmlns:a16="http://schemas.microsoft.com/office/drawing/2014/main" id="{A14FEF99-E8DF-45A2-B2FA-47D4453B1C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4" y="2930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148" name="Rectangle 462">
                <a:extLst>
                  <a:ext uri="{FF2B5EF4-FFF2-40B4-BE49-F238E27FC236}">
                    <a16:creationId xmlns:a16="http://schemas.microsoft.com/office/drawing/2014/main" id="{CBDA0F53-30C0-4FC3-8951-F1420E8102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9" y="2930"/>
                <a:ext cx="91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149" name="Rectangle 463">
                <a:extLst>
                  <a:ext uri="{FF2B5EF4-FFF2-40B4-BE49-F238E27FC236}">
                    <a16:creationId xmlns:a16="http://schemas.microsoft.com/office/drawing/2014/main" id="{86BB2339-1E29-4F7F-87B7-E1B0D80820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3" y="2930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150" name="Rectangle 464">
                <a:extLst>
                  <a:ext uri="{FF2B5EF4-FFF2-40B4-BE49-F238E27FC236}">
                    <a16:creationId xmlns:a16="http://schemas.microsoft.com/office/drawing/2014/main" id="{2FF1D89C-5F59-490D-911A-3EDAD73025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8" y="2930"/>
                <a:ext cx="10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&amp;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151" name="Rectangle 465">
                <a:extLst>
                  <a:ext uri="{FF2B5EF4-FFF2-40B4-BE49-F238E27FC236}">
                    <a16:creationId xmlns:a16="http://schemas.microsoft.com/office/drawing/2014/main" id="{F692DB5F-50B9-43D0-B5DB-2274A1CDCD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8" y="2930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152" name="Rectangle 466">
                <a:extLst>
                  <a:ext uri="{FF2B5EF4-FFF2-40B4-BE49-F238E27FC236}">
                    <a16:creationId xmlns:a16="http://schemas.microsoft.com/office/drawing/2014/main" id="{9C5BA5DC-03B4-4FB0-8997-4D518988D2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2" y="2930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153" name="Rectangle 467">
                <a:extLst>
                  <a:ext uri="{FF2B5EF4-FFF2-40B4-BE49-F238E27FC236}">
                    <a16:creationId xmlns:a16="http://schemas.microsoft.com/office/drawing/2014/main" id="{666A18E6-7DE8-4090-9A7C-2A47ABDC31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7" y="2930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154" name="Rectangle 468">
                <a:extLst>
                  <a:ext uri="{FF2B5EF4-FFF2-40B4-BE49-F238E27FC236}">
                    <a16:creationId xmlns:a16="http://schemas.microsoft.com/office/drawing/2014/main" id="{A942DFCE-C66E-443C-AE8C-1542F55D3E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6" y="2930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155" name="Rectangle 469">
                <a:extLst>
                  <a:ext uri="{FF2B5EF4-FFF2-40B4-BE49-F238E27FC236}">
                    <a16:creationId xmlns:a16="http://schemas.microsoft.com/office/drawing/2014/main" id="{0FD28E7B-6B29-472A-BFD4-E5FB608204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1" y="2930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156" name="Rectangle 470">
                <a:extLst>
                  <a:ext uri="{FF2B5EF4-FFF2-40B4-BE49-F238E27FC236}">
                    <a16:creationId xmlns:a16="http://schemas.microsoft.com/office/drawing/2014/main" id="{33E9A21A-D38E-4F92-B4A4-7E7A232D39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20" y="2930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g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157" name="Rectangle 471">
                <a:extLst>
                  <a:ext uri="{FF2B5EF4-FFF2-40B4-BE49-F238E27FC236}">
                    <a16:creationId xmlns:a16="http://schemas.microsoft.com/office/drawing/2014/main" id="{22431A69-C3E4-4B5E-9EEE-D766E6B3D7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0" y="2930"/>
                <a:ext cx="74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158" name="Rectangle 472">
                <a:extLst>
                  <a:ext uri="{FF2B5EF4-FFF2-40B4-BE49-F238E27FC236}">
                    <a16:creationId xmlns:a16="http://schemas.microsoft.com/office/drawing/2014/main" id="{F2F214BE-AB3B-4FC8-98EF-C7A6E34735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9" y="2930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159" name="Rectangle 473">
                <a:extLst>
                  <a:ext uri="{FF2B5EF4-FFF2-40B4-BE49-F238E27FC236}">
                    <a16:creationId xmlns:a16="http://schemas.microsoft.com/office/drawing/2014/main" id="{2B40DAD0-4EE2-4E13-A48F-AF5681FAF7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8" y="2930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160" name="Rectangle 474">
                <a:extLst>
                  <a:ext uri="{FF2B5EF4-FFF2-40B4-BE49-F238E27FC236}">
                    <a16:creationId xmlns:a16="http://schemas.microsoft.com/office/drawing/2014/main" id="{25E3EEF2-B22B-4781-8E6B-4BA771058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930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161" name="Rectangle 475">
                <a:extLst>
                  <a:ext uri="{FF2B5EF4-FFF2-40B4-BE49-F238E27FC236}">
                    <a16:creationId xmlns:a16="http://schemas.microsoft.com/office/drawing/2014/main" id="{BC360332-BDDF-4F5C-853A-DF88759F1A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22" y="2930"/>
                <a:ext cx="74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162" name="Rectangle 476">
                <a:extLst>
                  <a:ext uri="{FF2B5EF4-FFF2-40B4-BE49-F238E27FC236}">
                    <a16:creationId xmlns:a16="http://schemas.microsoft.com/office/drawing/2014/main" id="{EAAE615E-06D7-4042-B6A3-BCC626880F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2" y="2930"/>
                <a:ext cx="91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163" name="Rectangle 477">
                <a:extLst>
                  <a:ext uri="{FF2B5EF4-FFF2-40B4-BE49-F238E27FC236}">
                    <a16:creationId xmlns:a16="http://schemas.microsoft.com/office/drawing/2014/main" id="{27D6CB4C-4A30-43CA-BF98-98851D3F31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3" y="3115"/>
                <a:ext cx="112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164" name="Rectangle 478">
                <a:extLst>
                  <a:ext uri="{FF2B5EF4-FFF2-40B4-BE49-F238E27FC236}">
                    <a16:creationId xmlns:a16="http://schemas.microsoft.com/office/drawing/2014/main" id="{E4AAC79E-2B83-40CD-A35F-FC29A6D248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7" y="3115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165" name="Rectangle 479">
                <a:extLst>
                  <a:ext uri="{FF2B5EF4-FFF2-40B4-BE49-F238E27FC236}">
                    <a16:creationId xmlns:a16="http://schemas.microsoft.com/office/drawing/2014/main" id="{0C33319D-6DFB-4CA6-B5EF-C212594B66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7" y="3115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166" name="Rectangle 480">
                <a:extLst>
                  <a:ext uri="{FF2B5EF4-FFF2-40B4-BE49-F238E27FC236}">
                    <a16:creationId xmlns:a16="http://schemas.microsoft.com/office/drawing/2014/main" id="{2D50A00B-A927-430D-9253-2AA8A6E37D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115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167" name="Rectangle 481">
                <a:extLst>
                  <a:ext uri="{FF2B5EF4-FFF2-40B4-BE49-F238E27FC236}">
                    <a16:creationId xmlns:a16="http://schemas.microsoft.com/office/drawing/2014/main" id="{DD2A2672-1BBC-4F15-B3DA-BFD32C6C9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1" y="3115"/>
                <a:ext cx="74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168" name="Rectangle 482">
                <a:extLst>
                  <a:ext uri="{FF2B5EF4-FFF2-40B4-BE49-F238E27FC236}">
                    <a16:creationId xmlns:a16="http://schemas.microsoft.com/office/drawing/2014/main" id="{28A53F12-FD70-455C-893C-3694C788C5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0" y="3115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169" name="Rectangle 483">
                <a:extLst>
                  <a:ext uri="{FF2B5EF4-FFF2-40B4-BE49-F238E27FC236}">
                    <a16:creationId xmlns:a16="http://schemas.microsoft.com/office/drawing/2014/main" id="{C8523D7B-09B8-4467-AFE2-1B58BED93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0" y="3115"/>
                <a:ext cx="64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170" name="Rectangle 484">
                <a:extLst>
                  <a:ext uri="{FF2B5EF4-FFF2-40B4-BE49-F238E27FC236}">
                    <a16:creationId xmlns:a16="http://schemas.microsoft.com/office/drawing/2014/main" id="{8B158D9F-F4A6-446B-8245-44D5305490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9" y="3115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171" name="Rectangle 485">
                <a:extLst>
                  <a:ext uri="{FF2B5EF4-FFF2-40B4-BE49-F238E27FC236}">
                    <a16:creationId xmlns:a16="http://schemas.microsoft.com/office/drawing/2014/main" id="{1175500A-9E02-4010-A5AA-1B4099926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4" y="3115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172" name="Rectangle 486">
                <a:extLst>
                  <a:ext uri="{FF2B5EF4-FFF2-40B4-BE49-F238E27FC236}">
                    <a16:creationId xmlns:a16="http://schemas.microsoft.com/office/drawing/2014/main" id="{EF77C9C5-D672-417E-9E97-3EAD2389AF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9" y="3115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h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173" name="Rectangle 487">
                <a:extLst>
                  <a:ext uri="{FF2B5EF4-FFF2-40B4-BE49-F238E27FC236}">
                    <a16:creationId xmlns:a16="http://schemas.microsoft.com/office/drawing/2014/main" id="{722B5AA6-DF72-47BF-AD84-4E77ABCE15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8" y="3115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174" name="Rectangle 488">
                <a:extLst>
                  <a:ext uri="{FF2B5EF4-FFF2-40B4-BE49-F238E27FC236}">
                    <a16:creationId xmlns:a16="http://schemas.microsoft.com/office/drawing/2014/main" id="{55D4C7D3-0722-42C4-BE7E-0BCBF60841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7" y="3115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175" name="Rectangle 489">
                <a:extLst>
                  <a:ext uri="{FF2B5EF4-FFF2-40B4-BE49-F238E27FC236}">
                    <a16:creationId xmlns:a16="http://schemas.microsoft.com/office/drawing/2014/main" id="{24B3EBC9-FB01-496E-9E93-64643BD8E2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2" y="3115"/>
                <a:ext cx="102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F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176" name="Rectangle 490">
                <a:extLst>
                  <a:ext uri="{FF2B5EF4-FFF2-40B4-BE49-F238E27FC236}">
                    <a16:creationId xmlns:a16="http://schemas.microsoft.com/office/drawing/2014/main" id="{F9FB7F91-9BCD-45A5-88C2-9635038C66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6" y="3115"/>
                <a:ext cx="64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177" name="Rectangle 491">
                <a:extLst>
                  <a:ext uri="{FF2B5EF4-FFF2-40B4-BE49-F238E27FC236}">
                    <a16:creationId xmlns:a16="http://schemas.microsoft.com/office/drawing/2014/main" id="{D27B3200-6C50-458B-BDBE-FDAC2ADDA9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6" y="3115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178" name="Rectangle 492">
                <a:extLst>
                  <a:ext uri="{FF2B5EF4-FFF2-40B4-BE49-F238E27FC236}">
                    <a16:creationId xmlns:a16="http://schemas.microsoft.com/office/drawing/2014/main" id="{C921ADF5-26C8-44BC-A817-A34CDC82C2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5" y="3115"/>
                <a:ext cx="10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w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179" name="Rectangle 493">
                <a:extLst>
                  <a:ext uri="{FF2B5EF4-FFF2-40B4-BE49-F238E27FC236}">
                    <a16:creationId xmlns:a16="http://schemas.microsoft.com/office/drawing/2014/main" id="{C5C7E1BD-9F38-4EAA-BC1D-85852223DE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7" y="3137"/>
                <a:ext cx="6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180" name="Rectangle 494">
                <a:extLst>
                  <a:ext uri="{FF2B5EF4-FFF2-40B4-BE49-F238E27FC236}">
                    <a16:creationId xmlns:a16="http://schemas.microsoft.com/office/drawing/2014/main" id="{50D2B7D2-232E-42DF-8FA3-E3EEB70C6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2" y="3137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f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181" name="Rectangle 495">
                <a:extLst>
                  <a:ext uri="{FF2B5EF4-FFF2-40B4-BE49-F238E27FC236}">
                    <a16:creationId xmlns:a16="http://schemas.microsoft.com/office/drawing/2014/main" id="{56293A7E-020E-4A31-8EDB-24F1C53D91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0" y="3137"/>
                <a:ext cx="46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182" name="Rectangle 496">
                <a:extLst>
                  <a:ext uri="{FF2B5EF4-FFF2-40B4-BE49-F238E27FC236}">
                    <a16:creationId xmlns:a16="http://schemas.microsoft.com/office/drawing/2014/main" id="{1A934EB4-7121-4989-BBD0-5DE466C4D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8" y="3115"/>
                <a:ext cx="112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183" name="Rectangle 497">
                <a:extLst>
                  <a:ext uri="{FF2B5EF4-FFF2-40B4-BE49-F238E27FC236}">
                    <a16:creationId xmlns:a16="http://schemas.microsoft.com/office/drawing/2014/main" id="{F4717BD3-3CEE-4F06-8BDE-35D4180E50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2" y="3115"/>
                <a:ext cx="112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U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184" name="Rectangle 498">
                <a:extLst>
                  <a:ext uri="{FF2B5EF4-FFF2-40B4-BE49-F238E27FC236}">
                    <a16:creationId xmlns:a16="http://schemas.microsoft.com/office/drawing/2014/main" id="{CFE8BEC9-49DF-4F76-8AF7-D24B7A9D9D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7" y="3115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185" name="Rectangle 499">
                <a:extLst>
                  <a:ext uri="{FF2B5EF4-FFF2-40B4-BE49-F238E27FC236}">
                    <a16:creationId xmlns:a16="http://schemas.microsoft.com/office/drawing/2014/main" id="{18AB6A6E-9A63-4737-A464-543EA4A0DD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1" y="3115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186" name="Rectangle 500">
                <a:extLst>
                  <a:ext uri="{FF2B5EF4-FFF2-40B4-BE49-F238E27FC236}">
                    <a16:creationId xmlns:a16="http://schemas.microsoft.com/office/drawing/2014/main" id="{77455EBF-4D81-4CC8-92C3-7C09E23C31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6" y="3115"/>
                <a:ext cx="10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&amp;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187" name="Rectangle 501">
                <a:extLst>
                  <a:ext uri="{FF2B5EF4-FFF2-40B4-BE49-F238E27FC236}">
                    <a16:creationId xmlns:a16="http://schemas.microsoft.com/office/drawing/2014/main" id="{30FF54BF-2E24-44DD-8E9F-4BA6EC4061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5" y="3115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188" name="Rectangle 502">
                <a:extLst>
                  <a:ext uri="{FF2B5EF4-FFF2-40B4-BE49-F238E27FC236}">
                    <a16:creationId xmlns:a16="http://schemas.microsoft.com/office/drawing/2014/main" id="{A4E82782-E1A5-4147-A611-DEA160D98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0" y="3115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189" name="Rectangle 503">
                <a:extLst>
                  <a:ext uri="{FF2B5EF4-FFF2-40B4-BE49-F238E27FC236}">
                    <a16:creationId xmlns:a16="http://schemas.microsoft.com/office/drawing/2014/main" id="{7A428327-B706-43E1-86CB-ACA406A5C2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9" y="3115"/>
                <a:ext cx="64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190" name="Rectangle 504">
                <a:extLst>
                  <a:ext uri="{FF2B5EF4-FFF2-40B4-BE49-F238E27FC236}">
                    <a16:creationId xmlns:a16="http://schemas.microsoft.com/office/drawing/2014/main" id="{576BD0B4-633D-44D9-896D-CB212D242A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9" y="3115"/>
                <a:ext cx="12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191" name="Rectangle 505">
                <a:extLst>
                  <a:ext uri="{FF2B5EF4-FFF2-40B4-BE49-F238E27FC236}">
                    <a16:creationId xmlns:a16="http://schemas.microsoft.com/office/drawing/2014/main" id="{7DE168F8-C49D-4AA8-AEDA-F542983628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3" y="3115"/>
                <a:ext cx="64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192" name="Rectangle 506">
                <a:extLst>
                  <a:ext uri="{FF2B5EF4-FFF2-40B4-BE49-F238E27FC236}">
                    <a16:creationId xmlns:a16="http://schemas.microsoft.com/office/drawing/2014/main" id="{F65302E2-19E6-4C7D-A852-9270D5600E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3115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193" name="Rectangle 507">
                <a:extLst>
                  <a:ext uri="{FF2B5EF4-FFF2-40B4-BE49-F238E27FC236}">
                    <a16:creationId xmlns:a16="http://schemas.microsoft.com/office/drawing/2014/main" id="{B4E78214-93ED-46C0-937C-645DA13698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8" y="3115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194" name="Rectangle 508">
                <a:extLst>
                  <a:ext uri="{FF2B5EF4-FFF2-40B4-BE49-F238E27FC236}">
                    <a16:creationId xmlns:a16="http://schemas.microsoft.com/office/drawing/2014/main" id="{F6CDD97E-6B68-48C5-ACC0-AF99028F02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3" y="3115"/>
                <a:ext cx="10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195" name="Rectangle 509">
                <a:extLst>
                  <a:ext uri="{FF2B5EF4-FFF2-40B4-BE49-F238E27FC236}">
                    <a16:creationId xmlns:a16="http://schemas.microsoft.com/office/drawing/2014/main" id="{13821BFD-1E20-450D-AF1A-65F414599C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2" y="3115"/>
                <a:ext cx="91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196" name="Rectangle 510">
                <a:extLst>
                  <a:ext uri="{FF2B5EF4-FFF2-40B4-BE49-F238E27FC236}">
                    <a16:creationId xmlns:a16="http://schemas.microsoft.com/office/drawing/2014/main" id="{7B96AA46-A4B5-459B-81A1-4AB09200F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7" y="3115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197" name="Rectangle 511">
                <a:extLst>
                  <a:ext uri="{FF2B5EF4-FFF2-40B4-BE49-F238E27FC236}">
                    <a16:creationId xmlns:a16="http://schemas.microsoft.com/office/drawing/2014/main" id="{F21BC419-6D4C-4925-A208-632515770D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3115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198" name="Rectangle 512">
                <a:extLst>
                  <a:ext uri="{FF2B5EF4-FFF2-40B4-BE49-F238E27FC236}">
                    <a16:creationId xmlns:a16="http://schemas.microsoft.com/office/drawing/2014/main" id="{CCA867D2-7A92-447C-937A-DB3CD2B146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5" y="3115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199" name="Rectangle 513">
                <a:extLst>
                  <a:ext uri="{FF2B5EF4-FFF2-40B4-BE49-F238E27FC236}">
                    <a16:creationId xmlns:a16="http://schemas.microsoft.com/office/drawing/2014/main" id="{12CF05A9-18D8-421C-870D-551F9069CD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5" y="3115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00" name="Rectangle 514">
                <a:extLst>
                  <a:ext uri="{FF2B5EF4-FFF2-40B4-BE49-F238E27FC236}">
                    <a16:creationId xmlns:a16="http://schemas.microsoft.com/office/drawing/2014/main" id="{38638A66-A45B-4275-81CD-B8E15FD32E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" y="3115"/>
                <a:ext cx="64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01" name="Rectangle 515">
                <a:extLst>
                  <a:ext uri="{FF2B5EF4-FFF2-40B4-BE49-F238E27FC236}">
                    <a16:creationId xmlns:a16="http://schemas.microsoft.com/office/drawing/2014/main" id="{098543E4-1E44-46DB-9DA4-A38DF68427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4" y="3115"/>
                <a:ext cx="12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02" name="Rectangle 516">
                <a:extLst>
                  <a:ext uri="{FF2B5EF4-FFF2-40B4-BE49-F238E27FC236}">
                    <a16:creationId xmlns:a16="http://schemas.microsoft.com/office/drawing/2014/main" id="{F27BF540-960E-4184-A6B3-391FD5BFAE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8" y="3115"/>
                <a:ext cx="64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03" name="Rectangle 517">
                <a:extLst>
                  <a:ext uri="{FF2B5EF4-FFF2-40B4-BE49-F238E27FC236}">
                    <a16:creationId xmlns:a16="http://schemas.microsoft.com/office/drawing/2014/main" id="{244AC316-C8A9-4E59-B390-25FEFF8117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8" y="3115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04" name="Rectangle 518">
                <a:extLst>
                  <a:ext uri="{FF2B5EF4-FFF2-40B4-BE49-F238E27FC236}">
                    <a16:creationId xmlns:a16="http://schemas.microsoft.com/office/drawing/2014/main" id="{1A988336-BE93-4FB9-9D5E-EC84D5375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3" y="3115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05" name="Rectangle 519">
                <a:extLst>
                  <a:ext uri="{FF2B5EF4-FFF2-40B4-BE49-F238E27FC236}">
                    <a16:creationId xmlns:a16="http://schemas.microsoft.com/office/drawing/2014/main" id="{51383E42-BEF0-40D7-9F28-1F613D4B65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7" y="3115"/>
                <a:ext cx="10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06" name="Rectangle 520">
                <a:extLst>
                  <a:ext uri="{FF2B5EF4-FFF2-40B4-BE49-F238E27FC236}">
                    <a16:creationId xmlns:a16="http://schemas.microsoft.com/office/drawing/2014/main" id="{CEBBFC6F-ACF0-4F33-8396-583B3AE9EB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7" y="3115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07" name="Rectangle 521">
                <a:extLst>
                  <a:ext uri="{FF2B5EF4-FFF2-40B4-BE49-F238E27FC236}">
                    <a16:creationId xmlns:a16="http://schemas.microsoft.com/office/drawing/2014/main" id="{FA72794C-36D6-4F9B-8C11-1B74D90466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7" y="3115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08" name="Rectangle 522">
                <a:extLst>
                  <a:ext uri="{FF2B5EF4-FFF2-40B4-BE49-F238E27FC236}">
                    <a16:creationId xmlns:a16="http://schemas.microsoft.com/office/drawing/2014/main" id="{FA35FC2A-D073-4845-AD7C-86B86065DB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6" y="3115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09" name="Rectangle 523">
                <a:extLst>
                  <a:ext uri="{FF2B5EF4-FFF2-40B4-BE49-F238E27FC236}">
                    <a16:creationId xmlns:a16="http://schemas.microsoft.com/office/drawing/2014/main" id="{D912C600-4894-4409-9450-15E90F2C86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5" y="3115"/>
                <a:ext cx="64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10" name="Rectangle 524">
                <a:extLst>
                  <a:ext uri="{FF2B5EF4-FFF2-40B4-BE49-F238E27FC236}">
                    <a16:creationId xmlns:a16="http://schemas.microsoft.com/office/drawing/2014/main" id="{BF2A0C2D-12CC-48B5-ADEF-6E281D5DC9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5" y="3115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11" name="Rectangle 525">
                <a:extLst>
                  <a:ext uri="{FF2B5EF4-FFF2-40B4-BE49-F238E27FC236}">
                    <a16:creationId xmlns:a16="http://schemas.microsoft.com/office/drawing/2014/main" id="{24018673-42AF-4372-B46E-C516FFC47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4" y="3115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,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12" name="Rectangle 526">
                <a:extLst>
                  <a:ext uri="{FF2B5EF4-FFF2-40B4-BE49-F238E27FC236}">
                    <a16:creationId xmlns:a16="http://schemas.microsoft.com/office/drawing/2014/main" id="{D98FADCF-CDD7-4DF9-B5EC-930AC9D22B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3115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13" name="Rectangle 527">
                <a:extLst>
                  <a:ext uri="{FF2B5EF4-FFF2-40B4-BE49-F238E27FC236}">
                    <a16:creationId xmlns:a16="http://schemas.microsoft.com/office/drawing/2014/main" id="{5A6F4FA8-696A-478F-B014-5438BC6531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4" y="3115"/>
                <a:ext cx="112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14" name="Rectangle 528">
                <a:extLst>
                  <a:ext uri="{FF2B5EF4-FFF2-40B4-BE49-F238E27FC236}">
                    <a16:creationId xmlns:a16="http://schemas.microsoft.com/office/drawing/2014/main" id="{92D4F53D-DFEF-4246-B09B-4E2FC25DDE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8" y="3115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15" name="Rectangle 529">
                <a:extLst>
                  <a:ext uri="{FF2B5EF4-FFF2-40B4-BE49-F238E27FC236}">
                    <a16:creationId xmlns:a16="http://schemas.microsoft.com/office/drawing/2014/main" id="{266FA711-F0D5-480F-A4E4-260D666783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8" y="3115"/>
                <a:ext cx="89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v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16" name="Rectangle 530">
                <a:extLst>
                  <a:ext uri="{FF2B5EF4-FFF2-40B4-BE49-F238E27FC236}">
                    <a16:creationId xmlns:a16="http://schemas.microsoft.com/office/drawing/2014/main" id="{0B4B917B-E976-4C0C-837D-4ADBF04995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2" y="3115"/>
                <a:ext cx="64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17" name="Rectangle 531">
                <a:extLst>
                  <a:ext uri="{FF2B5EF4-FFF2-40B4-BE49-F238E27FC236}">
                    <a16:creationId xmlns:a16="http://schemas.microsoft.com/office/drawing/2014/main" id="{8F4501DE-5E6A-4309-9948-CD8286E640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2" y="3115"/>
                <a:ext cx="91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18" name="Rectangle 532">
                <a:extLst>
                  <a:ext uri="{FF2B5EF4-FFF2-40B4-BE49-F238E27FC236}">
                    <a16:creationId xmlns:a16="http://schemas.microsoft.com/office/drawing/2014/main" id="{4094CE59-256C-43FC-8415-8521349052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6" y="3115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19" name="Rectangle 533">
                <a:extLst>
                  <a:ext uri="{FF2B5EF4-FFF2-40B4-BE49-F238E27FC236}">
                    <a16:creationId xmlns:a16="http://schemas.microsoft.com/office/drawing/2014/main" id="{C6C6FA85-8C9B-4783-A909-0303D8AF4D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6" y="3115"/>
                <a:ext cx="91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20" name="Rectangle 534">
                <a:extLst>
                  <a:ext uri="{FF2B5EF4-FFF2-40B4-BE49-F238E27FC236}">
                    <a16:creationId xmlns:a16="http://schemas.microsoft.com/office/drawing/2014/main" id="{7A2A8F53-BDA6-40F0-9EE8-A3DAFED422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0" y="3115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,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21" name="Rectangle 535">
                <a:extLst>
                  <a:ext uri="{FF2B5EF4-FFF2-40B4-BE49-F238E27FC236}">
                    <a16:creationId xmlns:a16="http://schemas.microsoft.com/office/drawing/2014/main" id="{6834AD00-FAEB-4C96-805A-B7CB01EA3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5" y="3115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22" name="Rectangle 536">
                <a:extLst>
                  <a:ext uri="{FF2B5EF4-FFF2-40B4-BE49-F238E27FC236}">
                    <a16:creationId xmlns:a16="http://schemas.microsoft.com/office/drawing/2014/main" id="{BA4A7C23-4639-4961-A47A-911853D8B3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5" y="3115"/>
                <a:ext cx="106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23" name="Rectangle 537">
                <a:extLst>
                  <a:ext uri="{FF2B5EF4-FFF2-40B4-BE49-F238E27FC236}">
                    <a16:creationId xmlns:a16="http://schemas.microsoft.com/office/drawing/2014/main" id="{88295D44-DC0F-442D-BCC9-3B629AB330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4" y="3115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24" name="Rectangle 538">
                <a:extLst>
                  <a:ext uri="{FF2B5EF4-FFF2-40B4-BE49-F238E27FC236}">
                    <a16:creationId xmlns:a16="http://schemas.microsoft.com/office/drawing/2014/main" id="{2A4A9420-21A8-4BBA-9F61-56E7D0CFC1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4" y="3115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25" name="Rectangle 539">
                <a:extLst>
                  <a:ext uri="{FF2B5EF4-FFF2-40B4-BE49-F238E27FC236}">
                    <a16:creationId xmlns:a16="http://schemas.microsoft.com/office/drawing/2014/main" id="{81EB1583-1062-479C-863A-DD3C2BDC39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3" y="3115"/>
                <a:ext cx="64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26" name="Rectangle 540">
                <a:extLst>
                  <a:ext uri="{FF2B5EF4-FFF2-40B4-BE49-F238E27FC236}">
                    <a16:creationId xmlns:a16="http://schemas.microsoft.com/office/drawing/2014/main" id="{258147C3-341D-4505-8C42-FC733E552C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3" y="3115"/>
                <a:ext cx="64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27" name="Rectangle 541">
                <a:extLst>
                  <a:ext uri="{FF2B5EF4-FFF2-40B4-BE49-F238E27FC236}">
                    <a16:creationId xmlns:a16="http://schemas.microsoft.com/office/drawing/2014/main" id="{AC453384-1E4E-4CEE-A36C-AE2EEEF457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3" y="3115"/>
                <a:ext cx="91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28" name="Rectangle 542">
                <a:extLst>
                  <a:ext uri="{FF2B5EF4-FFF2-40B4-BE49-F238E27FC236}">
                    <a16:creationId xmlns:a16="http://schemas.microsoft.com/office/drawing/2014/main" id="{FA930275-9AC5-429C-A9CF-B57DC99D62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7" y="3115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29" name="Rectangle 543">
                <a:extLst>
                  <a:ext uri="{FF2B5EF4-FFF2-40B4-BE49-F238E27FC236}">
                    <a16:creationId xmlns:a16="http://schemas.microsoft.com/office/drawing/2014/main" id="{D4B14DBD-5A76-458C-8544-B39F3FDAE2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7" y="3115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30" name="Rectangle 544">
                <a:extLst>
                  <a:ext uri="{FF2B5EF4-FFF2-40B4-BE49-F238E27FC236}">
                    <a16:creationId xmlns:a16="http://schemas.microsoft.com/office/drawing/2014/main" id="{F7739753-23C5-4CA6-96A3-D0A85A3992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1" y="3115"/>
                <a:ext cx="64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31" name="Rectangle 545">
                <a:extLst>
                  <a:ext uri="{FF2B5EF4-FFF2-40B4-BE49-F238E27FC236}">
                    <a16:creationId xmlns:a16="http://schemas.microsoft.com/office/drawing/2014/main" id="{5CBA44A4-2F6B-4C5F-8AED-9DA357B28B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1" y="3115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32" name="Rectangle 546">
                <a:extLst>
                  <a:ext uri="{FF2B5EF4-FFF2-40B4-BE49-F238E27FC236}">
                    <a16:creationId xmlns:a16="http://schemas.microsoft.com/office/drawing/2014/main" id="{2CA5AC8F-0B35-4887-ADD9-AA4C429BE6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0" y="3115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33" name="Rectangle 547">
                <a:extLst>
                  <a:ext uri="{FF2B5EF4-FFF2-40B4-BE49-F238E27FC236}">
                    <a16:creationId xmlns:a16="http://schemas.microsoft.com/office/drawing/2014/main" id="{6B9B4BE4-547F-440B-9AF2-5C0361826B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0" y="3115"/>
                <a:ext cx="91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34" name="Rectangle 548">
                <a:extLst>
                  <a:ext uri="{FF2B5EF4-FFF2-40B4-BE49-F238E27FC236}">
                    <a16:creationId xmlns:a16="http://schemas.microsoft.com/office/drawing/2014/main" id="{1D78985D-6906-44A7-B133-FD460FCF04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3" y="3301"/>
                <a:ext cx="112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35" name="Rectangle 549">
                <a:extLst>
                  <a:ext uri="{FF2B5EF4-FFF2-40B4-BE49-F238E27FC236}">
                    <a16:creationId xmlns:a16="http://schemas.microsoft.com/office/drawing/2014/main" id="{D1640D5E-A7BF-4B33-A5ED-0A5D869BA9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7" y="3301"/>
                <a:ext cx="112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U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36" name="Rectangle 550">
                <a:extLst>
                  <a:ext uri="{FF2B5EF4-FFF2-40B4-BE49-F238E27FC236}">
                    <a16:creationId xmlns:a16="http://schemas.microsoft.com/office/drawing/2014/main" id="{6903F797-9431-456B-8EE3-93AF40E8F8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2" y="3301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37" name="Rectangle 551">
                <a:extLst>
                  <a:ext uri="{FF2B5EF4-FFF2-40B4-BE49-F238E27FC236}">
                    <a16:creationId xmlns:a16="http://schemas.microsoft.com/office/drawing/2014/main" id="{83021A46-92A5-4792-B395-348FF569E2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7" y="3301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38" name="Rectangle 552">
                <a:extLst>
                  <a:ext uri="{FF2B5EF4-FFF2-40B4-BE49-F238E27FC236}">
                    <a16:creationId xmlns:a16="http://schemas.microsoft.com/office/drawing/2014/main" id="{FEEA4841-BF46-49D4-A720-E60DF3C28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2" y="3301"/>
                <a:ext cx="112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39" name="Rectangle 553">
                <a:extLst>
                  <a:ext uri="{FF2B5EF4-FFF2-40B4-BE49-F238E27FC236}">
                    <a16:creationId xmlns:a16="http://schemas.microsoft.com/office/drawing/2014/main" id="{D5C76D56-2321-4028-A444-694B149904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6" y="3301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40" name="Rectangle 554">
                <a:extLst>
                  <a:ext uri="{FF2B5EF4-FFF2-40B4-BE49-F238E27FC236}">
                    <a16:creationId xmlns:a16="http://schemas.microsoft.com/office/drawing/2014/main" id="{E7BC6ADC-408E-47FD-93D6-9A90DC6FE1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5" y="3301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41" name="Rectangle 555">
                <a:extLst>
                  <a:ext uri="{FF2B5EF4-FFF2-40B4-BE49-F238E27FC236}">
                    <a16:creationId xmlns:a16="http://schemas.microsoft.com/office/drawing/2014/main" id="{B6AA3DB4-F51B-44C0-8A6D-5FABA4ED3E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0" y="3301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42" name="Rectangle 556">
                <a:extLst>
                  <a:ext uri="{FF2B5EF4-FFF2-40B4-BE49-F238E27FC236}">
                    <a16:creationId xmlns:a16="http://schemas.microsoft.com/office/drawing/2014/main" id="{9ECDA749-D396-4963-97DB-1DDDCA7B7D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" y="3301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43" name="Rectangle 557">
                <a:extLst>
                  <a:ext uri="{FF2B5EF4-FFF2-40B4-BE49-F238E27FC236}">
                    <a16:creationId xmlns:a16="http://schemas.microsoft.com/office/drawing/2014/main" id="{0FE39FB8-65E8-4081-BCBD-C4A87DEECA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4" y="3301"/>
                <a:ext cx="122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44" name="Rectangle 558">
                <a:extLst>
                  <a:ext uri="{FF2B5EF4-FFF2-40B4-BE49-F238E27FC236}">
                    <a16:creationId xmlns:a16="http://schemas.microsoft.com/office/drawing/2014/main" id="{949CB11C-E725-4BB9-AF86-A9C5AF9B2C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8" y="3301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45" name="Rectangle 559">
                <a:extLst>
                  <a:ext uri="{FF2B5EF4-FFF2-40B4-BE49-F238E27FC236}">
                    <a16:creationId xmlns:a16="http://schemas.microsoft.com/office/drawing/2014/main" id="{118FB2F0-009D-4674-81AB-373308A1C0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7" y="3301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46" name="Rectangle 560">
                <a:extLst>
                  <a:ext uri="{FF2B5EF4-FFF2-40B4-BE49-F238E27FC236}">
                    <a16:creationId xmlns:a16="http://schemas.microsoft.com/office/drawing/2014/main" id="{C3BFB15C-510D-4684-9D4D-995674E340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6" y="3301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47" name="Rectangle 561">
                <a:extLst>
                  <a:ext uri="{FF2B5EF4-FFF2-40B4-BE49-F238E27FC236}">
                    <a16:creationId xmlns:a16="http://schemas.microsoft.com/office/drawing/2014/main" id="{B1058771-726E-4818-A94A-E561DF48F3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6" y="3301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g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48" name="Rectangle 562">
                <a:extLst>
                  <a:ext uri="{FF2B5EF4-FFF2-40B4-BE49-F238E27FC236}">
                    <a16:creationId xmlns:a16="http://schemas.microsoft.com/office/drawing/2014/main" id="{9F69D81D-66D6-455C-B6DA-76C78BB729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5" y="3301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49" name="Rectangle 563">
                <a:extLst>
                  <a:ext uri="{FF2B5EF4-FFF2-40B4-BE49-F238E27FC236}">
                    <a16:creationId xmlns:a16="http://schemas.microsoft.com/office/drawing/2014/main" id="{B3BCAA03-B8BA-4F77-A684-678A85616E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4" y="3301"/>
                <a:ext cx="12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50" name="Rectangle 564">
                <a:extLst>
                  <a:ext uri="{FF2B5EF4-FFF2-40B4-BE49-F238E27FC236}">
                    <a16:creationId xmlns:a16="http://schemas.microsoft.com/office/drawing/2014/main" id="{4D64542C-3BFF-44EB-BC60-792E7ACEEF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8" y="3301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51" name="Rectangle 565">
                <a:extLst>
                  <a:ext uri="{FF2B5EF4-FFF2-40B4-BE49-F238E27FC236}">
                    <a16:creationId xmlns:a16="http://schemas.microsoft.com/office/drawing/2014/main" id="{FBC05D4A-13C7-4621-891D-E3B411D026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7" y="3301"/>
                <a:ext cx="95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52" name="Rectangle 566">
                <a:extLst>
                  <a:ext uri="{FF2B5EF4-FFF2-40B4-BE49-F238E27FC236}">
                    <a16:creationId xmlns:a16="http://schemas.microsoft.com/office/drawing/2014/main" id="{DA84A671-28DA-4507-8F76-2E1605F0F2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7" y="3301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53" name="Rectangle 567">
                <a:extLst>
                  <a:ext uri="{FF2B5EF4-FFF2-40B4-BE49-F238E27FC236}">
                    <a16:creationId xmlns:a16="http://schemas.microsoft.com/office/drawing/2014/main" id="{65EA2517-64FA-4BD7-B0EB-2046FCC0CA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1" y="3301"/>
                <a:ext cx="70" cy="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54" name="Rectangle 568">
                <a:extLst>
                  <a:ext uri="{FF2B5EF4-FFF2-40B4-BE49-F238E27FC236}">
                    <a16:creationId xmlns:a16="http://schemas.microsoft.com/office/drawing/2014/main" id="{BBF98FF7-5049-4093-BC9E-83658A10D7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6" y="3322"/>
                <a:ext cx="49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Italic" panose="020B0604020202090204" pitchFamily="34" charset="0"/>
                  </a:rPr>
                  <a:t>(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55" name="Rectangle 569">
                <a:extLst>
                  <a:ext uri="{FF2B5EF4-FFF2-40B4-BE49-F238E27FC236}">
                    <a16:creationId xmlns:a16="http://schemas.microsoft.com/office/drawing/2014/main" id="{84318C43-844D-469E-A303-9AFC11B3D4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8" y="3322"/>
                <a:ext cx="71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Italic" panose="020B0604020202090204" pitchFamily="34" charset="0"/>
                  </a:rPr>
                  <a:t>E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56" name="Rectangle 570">
                <a:extLst>
                  <a:ext uri="{FF2B5EF4-FFF2-40B4-BE49-F238E27FC236}">
                    <a16:creationId xmlns:a16="http://schemas.microsoft.com/office/drawing/2014/main" id="{AAF975FE-D0CC-4BC6-B0DC-70A4472ECE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0" y="3322"/>
                <a:ext cx="81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Italic" panose="020B0604020202090204" pitchFamily="34" charset="0"/>
                  </a:rPr>
                  <a:t>m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57" name="Rectangle 571">
                <a:extLst>
                  <a:ext uri="{FF2B5EF4-FFF2-40B4-BE49-F238E27FC236}">
                    <a16:creationId xmlns:a16="http://schemas.microsoft.com/office/drawing/2014/main" id="{EEC77636-AA08-44DF-AEE9-752E39C056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3" y="3322"/>
                <a:ext cx="64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Italic" panose="020B0604020202090204" pitchFamily="34" charset="0"/>
                  </a:rPr>
                  <a:t>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258" name="Rectangle 572">
                <a:extLst>
                  <a:ext uri="{FF2B5EF4-FFF2-40B4-BE49-F238E27FC236}">
                    <a16:creationId xmlns:a16="http://schemas.microsoft.com/office/drawing/2014/main" id="{39FC756B-C0CF-4A0F-9051-B1AA5665E2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8" y="3322"/>
                <a:ext cx="42" cy="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1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 Italic" panose="020B0604020202090204" pitchFamily="34" charset="0"/>
                  </a:rPr>
                  <a:t>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9959" name="Rectangle 574">
              <a:extLst>
                <a:ext uri="{FF2B5EF4-FFF2-40B4-BE49-F238E27FC236}">
                  <a16:creationId xmlns:a16="http://schemas.microsoft.com/office/drawing/2014/main" id="{E3063D4C-143D-42D4-AC24-416190C63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3" y="3322"/>
              <a:ext cx="42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Italic" panose="020B0604020202090204" pitchFamily="34" charset="0"/>
                </a:rPr>
                <a:t>l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960" name="Rectangle 575">
              <a:extLst>
                <a:ext uri="{FF2B5EF4-FFF2-40B4-BE49-F238E27FC236}">
                  <a16:creationId xmlns:a16="http://schemas.microsoft.com/office/drawing/2014/main" id="{2B0D78F0-1D4B-48CB-BB35-A18C90142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7" y="3322"/>
              <a:ext cx="46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Italic" panose="020B0604020202090204" pitchFamily="34" charset="0"/>
                </a:rPr>
                <a:t>/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961" name="Rectangle 576">
              <a:extLst>
                <a:ext uri="{FF2B5EF4-FFF2-40B4-BE49-F238E27FC236}">
                  <a16:creationId xmlns:a16="http://schemas.microsoft.com/office/drawing/2014/main" id="{FAFB4611-E917-4D3F-92A6-417B0A152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4" y="3322"/>
              <a:ext cx="71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Italic" panose="020B0604020202090204" pitchFamily="34" charset="0"/>
                </a:rPr>
                <a:t>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962" name="Rectangle 577">
              <a:extLst>
                <a:ext uri="{FF2B5EF4-FFF2-40B4-BE49-F238E27FC236}">
                  <a16:creationId xmlns:a16="http://schemas.microsoft.com/office/drawing/2014/main" id="{7F3AD6FF-9346-463A-A4F0-3A98AA542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6" y="3322"/>
              <a:ext cx="46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Italic" panose="020B0604020202090204" pitchFamily="34" charset="0"/>
                </a:rPr>
                <a:t>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963" name="Rectangle 578">
              <a:extLst>
                <a:ext uri="{FF2B5EF4-FFF2-40B4-BE49-F238E27FC236}">
                  <a16:creationId xmlns:a16="http://schemas.microsoft.com/office/drawing/2014/main" id="{DCA3E43D-A37D-4A41-BE9A-6658033D8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4" y="3322"/>
              <a:ext cx="64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Italic" panose="020B0604020202090204" pitchFamily="34" charset="0"/>
                </a:rPr>
                <a:t>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964" name="Rectangle 579">
              <a:extLst>
                <a:ext uri="{FF2B5EF4-FFF2-40B4-BE49-F238E27FC236}">
                  <a16:creationId xmlns:a16="http://schemas.microsoft.com/office/drawing/2014/main" id="{F1FCC8F1-76A2-452D-8179-B82EF7027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9" y="3322"/>
              <a:ext cx="49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Italic" panose="020B0604020202090204" pitchFamily="34" charset="0"/>
                </a:rPr>
                <a:t>r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965" name="Rectangle 580">
              <a:extLst>
                <a:ext uri="{FF2B5EF4-FFF2-40B4-BE49-F238E27FC236}">
                  <a16:creationId xmlns:a16="http://schemas.microsoft.com/office/drawing/2014/main" id="{050EFA38-6EB1-46F7-8FD0-5EEC53A05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0" y="3322"/>
              <a:ext cx="64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Italic" panose="020B0604020202090204" pitchFamily="34" charset="0"/>
                </a:rPr>
                <a:t>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966" name="Rectangle 581">
              <a:extLst>
                <a:ext uri="{FF2B5EF4-FFF2-40B4-BE49-F238E27FC236}">
                  <a16:creationId xmlns:a16="http://schemas.microsoft.com/office/drawing/2014/main" id="{5EF2ABC5-AD15-4748-B1B8-D22ECD144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6" y="3322"/>
              <a:ext cx="64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Italic" panose="020B0604020202090204" pitchFamily="34" charset="0"/>
                </a:rPr>
                <a:t>g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967" name="Rectangle 582">
              <a:extLst>
                <a:ext uri="{FF2B5EF4-FFF2-40B4-BE49-F238E27FC236}">
                  <a16:creationId xmlns:a16="http://schemas.microsoft.com/office/drawing/2014/main" id="{1073A1B1-E974-4F05-8495-631ED2181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0" y="3322"/>
              <a:ext cx="64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Italic" panose="020B0604020202090204" pitchFamily="34" charset="0"/>
                </a:rPr>
                <a:t>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968" name="Rectangle 583">
              <a:extLst>
                <a:ext uri="{FF2B5EF4-FFF2-40B4-BE49-F238E27FC236}">
                  <a16:creationId xmlns:a16="http://schemas.microsoft.com/office/drawing/2014/main" id="{E5073C27-7FB8-474D-BC83-235C590F5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5" y="3322"/>
              <a:ext cx="49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Italic" panose="020B0604020202090204" pitchFamily="34" charset="0"/>
                </a:rPr>
                <a:t>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969" name="Rectangle 584">
              <a:extLst>
                <a:ext uri="{FF2B5EF4-FFF2-40B4-BE49-F238E27FC236}">
                  <a16:creationId xmlns:a16="http://schemas.microsoft.com/office/drawing/2014/main" id="{141E2680-A4A4-4DD6-939C-2C58AF024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5" y="3301"/>
              <a:ext cx="11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970" name="Rectangle 585">
              <a:extLst>
                <a:ext uri="{FF2B5EF4-FFF2-40B4-BE49-F238E27FC236}">
                  <a16:creationId xmlns:a16="http://schemas.microsoft.com/office/drawing/2014/main" id="{7BC1CB74-8E96-4D21-AF64-34B0C155B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9" y="3301"/>
              <a:ext cx="6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971" name="Rectangle 586">
              <a:extLst>
                <a:ext uri="{FF2B5EF4-FFF2-40B4-BE49-F238E27FC236}">
                  <a16:creationId xmlns:a16="http://schemas.microsoft.com/office/drawing/2014/main" id="{F2A6FA16-1A59-4222-9AA3-F14D860ECC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0" y="3301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972" name="Rectangle 587">
              <a:extLst>
                <a:ext uri="{FF2B5EF4-FFF2-40B4-BE49-F238E27FC236}">
                  <a16:creationId xmlns:a16="http://schemas.microsoft.com/office/drawing/2014/main" id="{71E47E98-A8A2-4D7F-956D-EF62C6EA0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9" y="3301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u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973" name="Rectangle 588">
              <a:extLst>
                <a:ext uri="{FF2B5EF4-FFF2-40B4-BE49-F238E27FC236}">
                  <a16:creationId xmlns:a16="http://schemas.microsoft.com/office/drawing/2014/main" id="{7B23DDF0-5243-4C66-8497-0C5CC4A03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8" y="3301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974" name="Rectangle 589">
              <a:extLst>
                <a:ext uri="{FF2B5EF4-FFF2-40B4-BE49-F238E27FC236}">
                  <a16:creationId xmlns:a16="http://schemas.microsoft.com/office/drawing/2014/main" id="{3B4DA276-2ADA-4957-B911-A0BD087CE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3301"/>
              <a:ext cx="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975" name="Rectangle 590">
              <a:extLst>
                <a:ext uri="{FF2B5EF4-FFF2-40B4-BE49-F238E27FC236}">
                  <a16:creationId xmlns:a16="http://schemas.microsoft.com/office/drawing/2014/main" id="{298264DD-3748-4080-9CB1-F4B2508A2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2" y="3301"/>
              <a:ext cx="10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976" name="Rectangle 591">
              <a:extLst>
                <a:ext uri="{FF2B5EF4-FFF2-40B4-BE49-F238E27FC236}">
                  <a16:creationId xmlns:a16="http://schemas.microsoft.com/office/drawing/2014/main" id="{EB79CC05-593C-4F8E-B4D0-F603C7C75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2" y="3301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977" name="Rectangle 592">
              <a:extLst>
                <a:ext uri="{FF2B5EF4-FFF2-40B4-BE49-F238E27FC236}">
                  <a16:creationId xmlns:a16="http://schemas.microsoft.com/office/drawing/2014/main" id="{B8BEFC4F-842B-4F77-A2EC-D17126BC7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1" y="3301"/>
              <a:ext cx="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978" name="Rectangle 593">
              <a:extLst>
                <a:ext uri="{FF2B5EF4-FFF2-40B4-BE49-F238E27FC236}">
                  <a16:creationId xmlns:a16="http://schemas.microsoft.com/office/drawing/2014/main" id="{027154C7-00FC-4176-85FA-92EBCBE5C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1" y="3301"/>
              <a:ext cx="8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v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979" name="Rectangle 594">
              <a:extLst>
                <a:ext uri="{FF2B5EF4-FFF2-40B4-BE49-F238E27FC236}">
                  <a16:creationId xmlns:a16="http://schemas.microsoft.com/office/drawing/2014/main" id="{DE7A37F1-E52E-40CD-8FE0-2E800AD74B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5" y="3301"/>
              <a:ext cx="6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980" name="Rectangle 595">
              <a:extLst>
                <a:ext uri="{FF2B5EF4-FFF2-40B4-BE49-F238E27FC236}">
                  <a16:creationId xmlns:a16="http://schemas.microsoft.com/office/drawing/2014/main" id="{061744F6-589B-4862-8A76-7BA7CB82B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5" y="3301"/>
              <a:ext cx="9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981" name="Rectangle 596">
              <a:extLst>
                <a:ext uri="{FF2B5EF4-FFF2-40B4-BE49-F238E27FC236}">
                  <a16:creationId xmlns:a16="http://schemas.microsoft.com/office/drawing/2014/main" id="{EF67AE75-2EAB-4FC2-A665-930FDB1F5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0" y="3301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982" name="Rectangle 597">
              <a:extLst>
                <a:ext uri="{FF2B5EF4-FFF2-40B4-BE49-F238E27FC236}">
                  <a16:creationId xmlns:a16="http://schemas.microsoft.com/office/drawing/2014/main" id="{0B09658F-7D9D-4C6A-9590-496A62B77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9" y="3301"/>
              <a:ext cx="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983" name="Rectangle 598">
              <a:extLst>
                <a:ext uri="{FF2B5EF4-FFF2-40B4-BE49-F238E27FC236}">
                  <a16:creationId xmlns:a16="http://schemas.microsoft.com/office/drawing/2014/main" id="{67B1032E-1C2F-4161-BE34-AC8127A24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4" y="3301"/>
              <a:ext cx="10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984" name="Rectangle 599">
              <a:extLst>
                <a:ext uri="{FF2B5EF4-FFF2-40B4-BE49-F238E27FC236}">
                  <a16:creationId xmlns:a16="http://schemas.microsoft.com/office/drawing/2014/main" id="{916D591A-3AC0-4F69-937D-203BFF4FE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" y="3301"/>
              <a:ext cx="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985" name="Rectangle 600">
              <a:extLst>
                <a:ext uri="{FF2B5EF4-FFF2-40B4-BE49-F238E27FC236}">
                  <a16:creationId xmlns:a16="http://schemas.microsoft.com/office/drawing/2014/main" id="{80F91F16-CA6B-4646-9073-11B190F5C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3" y="3301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986" name="Rectangle 601">
              <a:extLst>
                <a:ext uri="{FF2B5EF4-FFF2-40B4-BE49-F238E27FC236}">
                  <a16:creationId xmlns:a16="http://schemas.microsoft.com/office/drawing/2014/main" id="{FE25EB4E-198B-477F-B03A-0C051ABE0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2" y="3301"/>
              <a:ext cx="8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v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987" name="Rectangle 602">
              <a:extLst>
                <a:ext uri="{FF2B5EF4-FFF2-40B4-BE49-F238E27FC236}">
                  <a16:creationId xmlns:a16="http://schemas.microsoft.com/office/drawing/2014/main" id="{EA10595A-98E9-42F2-AFC9-81763077B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6" y="3301"/>
              <a:ext cx="6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988" name="Rectangle 603">
              <a:extLst>
                <a:ext uri="{FF2B5EF4-FFF2-40B4-BE49-F238E27FC236}">
                  <a16:creationId xmlns:a16="http://schemas.microsoft.com/office/drawing/2014/main" id="{99C8E8E3-4C6D-4B4E-B025-98666BA9C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6" y="3301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989" name="Rectangle 604">
              <a:extLst>
                <a:ext uri="{FF2B5EF4-FFF2-40B4-BE49-F238E27FC236}">
                  <a16:creationId xmlns:a16="http://schemas.microsoft.com/office/drawing/2014/main" id="{509A362A-918E-43F1-A204-9E3D74375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6" y="3301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990" name="Rectangle 605">
              <a:extLst>
                <a:ext uri="{FF2B5EF4-FFF2-40B4-BE49-F238E27FC236}">
                  <a16:creationId xmlns:a16="http://schemas.microsoft.com/office/drawing/2014/main" id="{3726556F-54A9-49BB-8854-0ACC5F78C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5" y="3301"/>
              <a:ext cx="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991" name="Rectangle 606">
              <a:extLst>
                <a:ext uri="{FF2B5EF4-FFF2-40B4-BE49-F238E27FC236}">
                  <a16:creationId xmlns:a16="http://schemas.microsoft.com/office/drawing/2014/main" id="{A5C1886C-81A5-4159-B1B5-F822BDD94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4" y="3301"/>
              <a:ext cx="9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992" name="Rectangle 607">
              <a:extLst>
                <a:ext uri="{FF2B5EF4-FFF2-40B4-BE49-F238E27FC236}">
                  <a16:creationId xmlns:a16="http://schemas.microsoft.com/office/drawing/2014/main" id="{415095DA-8B0A-4709-BF55-62B570009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9" y="3301"/>
              <a:ext cx="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993" name="Rectangle 608">
              <a:extLst>
                <a:ext uri="{FF2B5EF4-FFF2-40B4-BE49-F238E27FC236}">
                  <a16:creationId xmlns:a16="http://schemas.microsoft.com/office/drawing/2014/main" id="{2721B799-AE64-411F-BB86-746A3F0B4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4" y="3301"/>
              <a:ext cx="10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&amp;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994" name="Rectangle 609">
              <a:extLst>
                <a:ext uri="{FF2B5EF4-FFF2-40B4-BE49-F238E27FC236}">
                  <a16:creationId xmlns:a16="http://schemas.microsoft.com/office/drawing/2014/main" id="{00E223B1-B6E3-441A-AD4B-0D88F5D09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3" y="3301"/>
              <a:ext cx="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995" name="Rectangle 610">
              <a:extLst>
                <a:ext uri="{FF2B5EF4-FFF2-40B4-BE49-F238E27FC236}">
                  <a16:creationId xmlns:a16="http://schemas.microsoft.com/office/drawing/2014/main" id="{8876C11B-6BFA-48CB-891F-B59F53B1E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8" y="3301"/>
              <a:ext cx="10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996" name="Rectangle 611">
              <a:extLst>
                <a:ext uri="{FF2B5EF4-FFF2-40B4-BE49-F238E27FC236}">
                  <a16:creationId xmlns:a16="http://schemas.microsoft.com/office/drawing/2014/main" id="{EA28CBD1-323B-4DEB-8B65-3E9A856C9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8" y="3301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997" name="Rectangle 612">
              <a:extLst>
                <a:ext uri="{FF2B5EF4-FFF2-40B4-BE49-F238E27FC236}">
                  <a16:creationId xmlns:a16="http://schemas.microsoft.com/office/drawing/2014/main" id="{1A970274-D5C5-4584-8F12-8E3EB143B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7" y="3301"/>
              <a:ext cx="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998" name="Rectangle 613">
              <a:extLst>
                <a:ext uri="{FF2B5EF4-FFF2-40B4-BE49-F238E27FC236}">
                  <a16:creationId xmlns:a16="http://schemas.microsoft.com/office/drawing/2014/main" id="{9C9CB7D3-621A-4E60-B8E7-1E09D8C47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6" y="3301"/>
              <a:ext cx="8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v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999" name="Rectangle 614">
              <a:extLst>
                <a:ext uri="{FF2B5EF4-FFF2-40B4-BE49-F238E27FC236}">
                  <a16:creationId xmlns:a16="http://schemas.microsoft.com/office/drawing/2014/main" id="{787DF749-2842-4674-B55F-64A321055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1" y="3301"/>
              <a:ext cx="6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00" name="Rectangle 615">
              <a:extLst>
                <a:ext uri="{FF2B5EF4-FFF2-40B4-BE49-F238E27FC236}">
                  <a16:creationId xmlns:a16="http://schemas.microsoft.com/office/drawing/2014/main" id="{0868D817-512A-45EA-9448-7485DF97D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301"/>
              <a:ext cx="9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01" name="Rectangle 616">
              <a:extLst>
                <a:ext uri="{FF2B5EF4-FFF2-40B4-BE49-F238E27FC236}">
                  <a16:creationId xmlns:a16="http://schemas.microsoft.com/office/drawing/2014/main" id="{9E323516-B0C2-4ABC-94C2-3B29E1843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5" y="3301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02" name="Rectangle 617">
              <a:extLst>
                <a:ext uri="{FF2B5EF4-FFF2-40B4-BE49-F238E27FC236}">
                  <a16:creationId xmlns:a16="http://schemas.microsoft.com/office/drawing/2014/main" id="{0EFA3E77-7A8B-4B0F-A071-CFFF5BB5A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5" y="3301"/>
              <a:ext cx="9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03" name="Rectangle 618">
              <a:extLst>
                <a:ext uri="{FF2B5EF4-FFF2-40B4-BE49-F238E27FC236}">
                  <a16:creationId xmlns:a16="http://schemas.microsoft.com/office/drawing/2014/main" id="{2AD09C75-EBCB-46E7-A266-B70B7A0D5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3" y="3492"/>
              <a:ext cx="11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04" name="Rectangle 619">
              <a:extLst>
                <a:ext uri="{FF2B5EF4-FFF2-40B4-BE49-F238E27FC236}">
                  <a16:creationId xmlns:a16="http://schemas.microsoft.com/office/drawing/2014/main" id="{1AAE3D50-3813-43E8-B5C1-A9DBB68EE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7" y="3492"/>
              <a:ext cx="11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U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05" name="Rectangle 620">
              <a:extLst>
                <a:ext uri="{FF2B5EF4-FFF2-40B4-BE49-F238E27FC236}">
                  <a16:creationId xmlns:a16="http://schemas.microsoft.com/office/drawing/2014/main" id="{88089521-7E1A-485E-8D90-CA242DAFE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2" y="3492"/>
              <a:ext cx="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06" name="Rectangle 621">
              <a:extLst>
                <a:ext uri="{FF2B5EF4-FFF2-40B4-BE49-F238E27FC236}">
                  <a16:creationId xmlns:a16="http://schemas.microsoft.com/office/drawing/2014/main" id="{E587699A-0B1E-49A2-8B29-9E47BDB97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7" y="3492"/>
              <a:ext cx="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07" name="Rectangle 622">
              <a:extLst>
                <a:ext uri="{FF2B5EF4-FFF2-40B4-BE49-F238E27FC236}">
                  <a16:creationId xmlns:a16="http://schemas.microsoft.com/office/drawing/2014/main" id="{BC02806F-808C-4F70-A7F2-EBD08ECFC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2" y="3492"/>
              <a:ext cx="13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W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08" name="Rectangle 623">
              <a:extLst>
                <a:ext uri="{FF2B5EF4-FFF2-40B4-BE49-F238E27FC236}">
                  <a16:creationId xmlns:a16="http://schemas.microsoft.com/office/drawing/2014/main" id="{D255368B-FA33-4949-9201-11ECF44CE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4" y="3492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09" name="Rectangle 624">
              <a:extLst>
                <a:ext uri="{FF2B5EF4-FFF2-40B4-BE49-F238E27FC236}">
                  <a16:creationId xmlns:a16="http://schemas.microsoft.com/office/drawing/2014/main" id="{723B3165-B6FD-4D2D-B83B-EB19319BC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3" y="3492"/>
              <a:ext cx="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10" name="Rectangle 625">
              <a:extLst>
                <a:ext uri="{FF2B5EF4-FFF2-40B4-BE49-F238E27FC236}">
                  <a16:creationId xmlns:a16="http://schemas.microsoft.com/office/drawing/2014/main" id="{27E7410A-3BFC-4CB4-BFB9-B2F85ADEC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3" y="3492"/>
              <a:ext cx="9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k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11" name="Rectangle 626">
              <a:extLst>
                <a:ext uri="{FF2B5EF4-FFF2-40B4-BE49-F238E27FC236}">
                  <a16:creationId xmlns:a16="http://schemas.microsoft.com/office/drawing/2014/main" id="{C209B504-BE9B-4B4F-8E01-583769F72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7" y="3492"/>
              <a:ext cx="7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f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12" name="Rectangle 627">
              <a:extLst>
                <a:ext uri="{FF2B5EF4-FFF2-40B4-BE49-F238E27FC236}">
                  <a16:creationId xmlns:a16="http://schemas.microsoft.com/office/drawing/2014/main" id="{C9A55EA5-CD0E-4047-B1F4-F3AD57C3B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2" y="3492"/>
              <a:ext cx="6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13" name="Rectangle 628">
              <a:extLst>
                <a:ext uri="{FF2B5EF4-FFF2-40B4-BE49-F238E27FC236}">
                  <a16:creationId xmlns:a16="http://schemas.microsoft.com/office/drawing/2014/main" id="{A41D2EB7-8E54-40BD-8135-5EFF70380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2" y="3492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14" name="Rectangle 629">
              <a:extLst>
                <a:ext uri="{FF2B5EF4-FFF2-40B4-BE49-F238E27FC236}">
                  <a16:creationId xmlns:a16="http://schemas.microsoft.com/office/drawing/2014/main" id="{96B11705-81D5-4FDE-829D-DF8CC67B8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1" y="3492"/>
              <a:ext cx="10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w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15" name="Rectangle 630">
              <a:extLst>
                <a:ext uri="{FF2B5EF4-FFF2-40B4-BE49-F238E27FC236}">
                  <a16:creationId xmlns:a16="http://schemas.microsoft.com/office/drawing/2014/main" id="{C39A869F-1AA3-46FC-943B-39AE01DC1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6" y="3492"/>
              <a:ext cx="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16" name="Rectangle 631">
              <a:extLst>
                <a:ext uri="{FF2B5EF4-FFF2-40B4-BE49-F238E27FC236}">
                  <a16:creationId xmlns:a16="http://schemas.microsoft.com/office/drawing/2014/main" id="{2406DC3E-B98C-494F-B24B-D33D99261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1" y="3492"/>
              <a:ext cx="12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17" name="Rectangle 632">
              <a:extLst>
                <a:ext uri="{FF2B5EF4-FFF2-40B4-BE49-F238E27FC236}">
                  <a16:creationId xmlns:a16="http://schemas.microsoft.com/office/drawing/2014/main" id="{C36F6730-989B-4BE7-8807-D905CB5B8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5" y="3492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18" name="Rectangle 633">
              <a:extLst>
                <a:ext uri="{FF2B5EF4-FFF2-40B4-BE49-F238E27FC236}">
                  <a16:creationId xmlns:a16="http://schemas.microsoft.com/office/drawing/2014/main" id="{171270CE-B342-472C-BD34-F6EEF2DC7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492"/>
              <a:ext cx="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19" name="Rectangle 634">
              <a:extLst>
                <a:ext uri="{FF2B5EF4-FFF2-40B4-BE49-F238E27FC236}">
                  <a16:creationId xmlns:a16="http://schemas.microsoft.com/office/drawing/2014/main" id="{9CB1C8CB-E000-4806-AED2-824FF0C22E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9" y="3492"/>
              <a:ext cx="9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20" name="Rectangle 635">
              <a:extLst>
                <a:ext uri="{FF2B5EF4-FFF2-40B4-BE49-F238E27FC236}">
                  <a16:creationId xmlns:a16="http://schemas.microsoft.com/office/drawing/2014/main" id="{4D689892-78BD-4123-81A0-C4508F56E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3" y="3492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21" name="Rectangle 636">
              <a:extLst>
                <a:ext uri="{FF2B5EF4-FFF2-40B4-BE49-F238E27FC236}">
                  <a16:creationId xmlns:a16="http://schemas.microsoft.com/office/drawing/2014/main" id="{58FA2C2C-FBFD-40C9-8E6A-A64D7BBC7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2" y="3492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22" name="Rectangle 637">
              <a:extLst>
                <a:ext uri="{FF2B5EF4-FFF2-40B4-BE49-F238E27FC236}">
                  <a16:creationId xmlns:a16="http://schemas.microsoft.com/office/drawing/2014/main" id="{58CF2380-C748-463B-BDF9-7EBFCCE05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2" y="3492"/>
              <a:ext cx="9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23" name="Rectangle 638">
              <a:extLst>
                <a:ext uri="{FF2B5EF4-FFF2-40B4-BE49-F238E27FC236}">
                  <a16:creationId xmlns:a16="http://schemas.microsoft.com/office/drawing/2014/main" id="{D5DB0F14-AB49-48D5-85A4-445FB0221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6" y="3492"/>
              <a:ext cx="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24" name="Rectangle 639">
              <a:extLst>
                <a:ext uri="{FF2B5EF4-FFF2-40B4-BE49-F238E27FC236}">
                  <a16:creationId xmlns:a16="http://schemas.microsoft.com/office/drawing/2014/main" id="{706305B0-68D0-404A-8896-B8278FC7B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1" y="3492"/>
              <a:ext cx="11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25" name="Rectangle 640">
              <a:extLst>
                <a:ext uri="{FF2B5EF4-FFF2-40B4-BE49-F238E27FC236}">
                  <a16:creationId xmlns:a16="http://schemas.microsoft.com/office/drawing/2014/main" id="{E0F1393C-441D-428E-8BDE-A65CB5820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5" y="3492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26" name="Rectangle 641">
              <a:extLst>
                <a:ext uri="{FF2B5EF4-FFF2-40B4-BE49-F238E27FC236}">
                  <a16:creationId xmlns:a16="http://schemas.microsoft.com/office/drawing/2014/main" id="{24F80C5F-5D4C-4831-BD4B-2AB4D635D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5" y="3492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27" name="Rectangle 642">
              <a:extLst>
                <a:ext uri="{FF2B5EF4-FFF2-40B4-BE49-F238E27FC236}">
                  <a16:creationId xmlns:a16="http://schemas.microsoft.com/office/drawing/2014/main" id="{850B400E-014E-4A0A-BF52-6B32445D0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4" y="3492"/>
              <a:ext cx="6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28" name="Rectangle 643">
              <a:extLst>
                <a:ext uri="{FF2B5EF4-FFF2-40B4-BE49-F238E27FC236}">
                  <a16:creationId xmlns:a16="http://schemas.microsoft.com/office/drawing/2014/main" id="{9A11460A-084A-4DAA-ACC3-A822B93ED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" y="3492"/>
              <a:ext cx="6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29" name="Rectangle 644">
              <a:extLst>
                <a:ext uri="{FF2B5EF4-FFF2-40B4-BE49-F238E27FC236}">
                  <a16:creationId xmlns:a16="http://schemas.microsoft.com/office/drawing/2014/main" id="{EE0C2639-4580-452F-96E4-0EA92CE4B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4" y="3492"/>
              <a:ext cx="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30" name="Rectangle 645">
              <a:extLst>
                <a:ext uri="{FF2B5EF4-FFF2-40B4-BE49-F238E27FC236}">
                  <a16:creationId xmlns:a16="http://schemas.microsoft.com/office/drawing/2014/main" id="{05B43CAB-8337-4EE4-9D94-91610A6FC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8" y="3492"/>
              <a:ext cx="8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31" name="Rectangle 646">
              <a:extLst>
                <a:ext uri="{FF2B5EF4-FFF2-40B4-BE49-F238E27FC236}">
                  <a16:creationId xmlns:a16="http://schemas.microsoft.com/office/drawing/2014/main" id="{468143D1-4894-434C-9875-6B3345DCB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5" y="3492"/>
              <a:ext cx="10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32" name="Rectangle 647">
              <a:extLst>
                <a:ext uri="{FF2B5EF4-FFF2-40B4-BE49-F238E27FC236}">
                  <a16:creationId xmlns:a16="http://schemas.microsoft.com/office/drawing/2014/main" id="{0E441028-A018-4EF1-8CB3-D864A17378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3492"/>
              <a:ext cx="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33" name="Rectangle 648">
              <a:extLst>
                <a:ext uri="{FF2B5EF4-FFF2-40B4-BE49-F238E27FC236}">
                  <a16:creationId xmlns:a16="http://schemas.microsoft.com/office/drawing/2014/main" id="{6F31CCA9-7249-4414-AFB3-985F2CB294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5" y="3492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34" name="Rectangle 649">
              <a:extLst>
                <a:ext uri="{FF2B5EF4-FFF2-40B4-BE49-F238E27FC236}">
                  <a16:creationId xmlns:a16="http://schemas.microsoft.com/office/drawing/2014/main" id="{11D48F9C-CF83-4A6D-9821-F2BB4E289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5" y="3492"/>
              <a:ext cx="6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35" name="Rectangle 650">
              <a:extLst>
                <a:ext uri="{FF2B5EF4-FFF2-40B4-BE49-F238E27FC236}">
                  <a16:creationId xmlns:a16="http://schemas.microsoft.com/office/drawing/2014/main" id="{46D732E5-E5BE-4C1E-BB93-A0F892B24D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4" y="3492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36" name="Rectangle 651">
              <a:extLst>
                <a:ext uri="{FF2B5EF4-FFF2-40B4-BE49-F238E27FC236}">
                  <a16:creationId xmlns:a16="http://schemas.microsoft.com/office/drawing/2014/main" id="{7CAB7D2D-B0C7-4ACA-905A-9E669DF57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4" y="3492"/>
              <a:ext cx="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37" name="Rectangle 652">
              <a:extLst>
                <a:ext uri="{FF2B5EF4-FFF2-40B4-BE49-F238E27FC236}">
                  <a16:creationId xmlns:a16="http://schemas.microsoft.com/office/drawing/2014/main" id="{5A425AAD-9C0A-4264-929A-9A49D38B9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8" y="3492"/>
              <a:ext cx="10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38" name="Rectangle 653">
              <a:extLst>
                <a:ext uri="{FF2B5EF4-FFF2-40B4-BE49-F238E27FC236}">
                  <a16:creationId xmlns:a16="http://schemas.microsoft.com/office/drawing/2014/main" id="{EAA51EAE-8491-411C-B2CD-3AF64DFE2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8" y="3492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39" name="Rectangle 654">
              <a:extLst>
                <a:ext uri="{FF2B5EF4-FFF2-40B4-BE49-F238E27FC236}">
                  <a16:creationId xmlns:a16="http://schemas.microsoft.com/office/drawing/2014/main" id="{18216FFF-BF02-40D1-A124-B6C27C80F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3492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40" name="Rectangle 655">
              <a:extLst>
                <a:ext uri="{FF2B5EF4-FFF2-40B4-BE49-F238E27FC236}">
                  <a16:creationId xmlns:a16="http://schemas.microsoft.com/office/drawing/2014/main" id="{694F5AF4-226C-4879-8085-EDC56926C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7" y="3492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41" name="Rectangle 656">
              <a:extLst>
                <a:ext uri="{FF2B5EF4-FFF2-40B4-BE49-F238E27FC236}">
                  <a16:creationId xmlns:a16="http://schemas.microsoft.com/office/drawing/2014/main" id="{43362ECA-2612-4973-9BFC-5F322D1FB5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6" y="3492"/>
              <a:ext cx="6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42" name="Rectangle 657">
              <a:extLst>
                <a:ext uri="{FF2B5EF4-FFF2-40B4-BE49-F238E27FC236}">
                  <a16:creationId xmlns:a16="http://schemas.microsoft.com/office/drawing/2014/main" id="{6115F766-562F-4790-A6DC-17D0B99B43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6" y="3492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43" name="Rectangle 658">
              <a:extLst>
                <a:ext uri="{FF2B5EF4-FFF2-40B4-BE49-F238E27FC236}">
                  <a16:creationId xmlns:a16="http://schemas.microsoft.com/office/drawing/2014/main" id="{D5F0722C-341D-4E18-BE5C-590921CBB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5" y="3492"/>
              <a:ext cx="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44" name="Rectangle 659">
              <a:extLst>
                <a:ext uri="{FF2B5EF4-FFF2-40B4-BE49-F238E27FC236}">
                  <a16:creationId xmlns:a16="http://schemas.microsoft.com/office/drawing/2014/main" id="{0C570486-BCA4-46AD-AAF3-B37EDF53A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0" y="3492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45" name="Rectangle 660">
              <a:extLst>
                <a:ext uri="{FF2B5EF4-FFF2-40B4-BE49-F238E27FC236}">
                  <a16:creationId xmlns:a16="http://schemas.microsoft.com/office/drawing/2014/main" id="{2FA69819-F930-436F-93FA-6EA4B0743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9" y="3492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46" name="Rectangle 661">
              <a:extLst>
                <a:ext uri="{FF2B5EF4-FFF2-40B4-BE49-F238E27FC236}">
                  <a16:creationId xmlns:a16="http://schemas.microsoft.com/office/drawing/2014/main" id="{B2C3DE92-A760-4976-B304-96D7DFC28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9" y="3492"/>
              <a:ext cx="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47" name="Rectangle 662">
              <a:extLst>
                <a:ext uri="{FF2B5EF4-FFF2-40B4-BE49-F238E27FC236}">
                  <a16:creationId xmlns:a16="http://schemas.microsoft.com/office/drawing/2014/main" id="{75C4870F-F3B8-4A00-8693-337949770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3" y="3492"/>
              <a:ext cx="10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48" name="Rectangle 663">
              <a:extLst>
                <a:ext uri="{FF2B5EF4-FFF2-40B4-BE49-F238E27FC236}">
                  <a16:creationId xmlns:a16="http://schemas.microsoft.com/office/drawing/2014/main" id="{4E3F288F-CEBC-462F-9081-CD46D9994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" y="3492"/>
              <a:ext cx="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49" name="Rectangle 664">
              <a:extLst>
                <a:ext uri="{FF2B5EF4-FFF2-40B4-BE49-F238E27FC236}">
                  <a16:creationId xmlns:a16="http://schemas.microsoft.com/office/drawing/2014/main" id="{B0179399-F7BE-45DF-BD04-A742E09A5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3" y="3492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50" name="Rectangle 665">
              <a:extLst>
                <a:ext uri="{FF2B5EF4-FFF2-40B4-BE49-F238E27FC236}">
                  <a16:creationId xmlns:a16="http://schemas.microsoft.com/office/drawing/2014/main" id="{4EF8D5D6-B70E-42A0-A0CD-9A9508BFE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" y="3492"/>
              <a:ext cx="9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51" name="Rectangle 666">
              <a:extLst>
                <a:ext uri="{FF2B5EF4-FFF2-40B4-BE49-F238E27FC236}">
                  <a16:creationId xmlns:a16="http://schemas.microsoft.com/office/drawing/2014/main" id="{35F3ADE6-2FA5-4189-B31E-92E805640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7" y="3492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52" name="Rectangle 667">
              <a:extLst>
                <a:ext uri="{FF2B5EF4-FFF2-40B4-BE49-F238E27FC236}">
                  <a16:creationId xmlns:a16="http://schemas.microsoft.com/office/drawing/2014/main" id="{4BBF1583-AA7E-4A37-BFAE-BB821FF6F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6" y="3492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53" name="Rectangle 668">
              <a:extLst>
                <a:ext uri="{FF2B5EF4-FFF2-40B4-BE49-F238E27FC236}">
                  <a16:creationId xmlns:a16="http://schemas.microsoft.com/office/drawing/2014/main" id="{CB9AA6B6-F263-4CE1-9611-AAA1A0DCFE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5" y="3492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u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54" name="Rectangle 669">
              <a:extLst>
                <a:ext uri="{FF2B5EF4-FFF2-40B4-BE49-F238E27FC236}">
                  <a16:creationId xmlns:a16="http://schemas.microsoft.com/office/drawing/2014/main" id="{85DB2A11-A589-411A-A1E7-59989D4CB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5" y="3492"/>
              <a:ext cx="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55" name="Rectangle 670">
              <a:extLst>
                <a:ext uri="{FF2B5EF4-FFF2-40B4-BE49-F238E27FC236}">
                  <a16:creationId xmlns:a16="http://schemas.microsoft.com/office/drawing/2014/main" id="{DE142F97-2320-42C2-9CCA-92237211B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4" y="3492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56" name="Rectangle 671">
              <a:extLst>
                <a:ext uri="{FF2B5EF4-FFF2-40B4-BE49-F238E27FC236}">
                  <a16:creationId xmlns:a16="http://schemas.microsoft.com/office/drawing/2014/main" id="{358D6033-B7BE-4A23-BBAC-38BFEDC9A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" y="3492"/>
              <a:ext cx="9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57" name="Rectangle 672">
              <a:extLst>
                <a:ext uri="{FF2B5EF4-FFF2-40B4-BE49-F238E27FC236}">
                  <a16:creationId xmlns:a16="http://schemas.microsoft.com/office/drawing/2014/main" id="{F56DF670-5021-4453-A586-E044C46AD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8" y="3492"/>
              <a:ext cx="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58" name="Rectangle 673">
              <a:extLst>
                <a:ext uri="{FF2B5EF4-FFF2-40B4-BE49-F238E27FC236}">
                  <a16:creationId xmlns:a16="http://schemas.microsoft.com/office/drawing/2014/main" id="{7025303B-FD80-4E73-80B9-D1F094FB5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2" y="3492"/>
              <a:ext cx="10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&amp;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59" name="Rectangle 674">
              <a:extLst>
                <a:ext uri="{FF2B5EF4-FFF2-40B4-BE49-F238E27FC236}">
                  <a16:creationId xmlns:a16="http://schemas.microsoft.com/office/drawing/2014/main" id="{F46EC3FB-919B-411B-90E9-451C0C302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2" y="3492"/>
              <a:ext cx="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60" name="Rectangle 675">
              <a:extLst>
                <a:ext uri="{FF2B5EF4-FFF2-40B4-BE49-F238E27FC236}">
                  <a16:creationId xmlns:a16="http://schemas.microsoft.com/office/drawing/2014/main" id="{52D33A64-8DFB-4FAB-AB3D-E2EF82127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7" y="3492"/>
              <a:ext cx="10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61" name="Rectangle 676">
              <a:extLst>
                <a:ext uri="{FF2B5EF4-FFF2-40B4-BE49-F238E27FC236}">
                  <a16:creationId xmlns:a16="http://schemas.microsoft.com/office/drawing/2014/main" id="{A7C6022C-CAA1-4566-BBE0-01A909AA0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3492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62" name="Rectangle 677">
              <a:extLst>
                <a:ext uri="{FF2B5EF4-FFF2-40B4-BE49-F238E27FC236}">
                  <a16:creationId xmlns:a16="http://schemas.microsoft.com/office/drawing/2014/main" id="{7E4A974A-6001-43E7-B928-273E45614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6" y="3492"/>
              <a:ext cx="6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63" name="Rectangle 678">
              <a:extLst>
                <a:ext uri="{FF2B5EF4-FFF2-40B4-BE49-F238E27FC236}">
                  <a16:creationId xmlns:a16="http://schemas.microsoft.com/office/drawing/2014/main" id="{B1526977-E776-4975-A04B-B636DBFA9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5" y="3492"/>
              <a:ext cx="6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64" name="Rectangle 679">
              <a:extLst>
                <a:ext uri="{FF2B5EF4-FFF2-40B4-BE49-F238E27FC236}">
                  <a16:creationId xmlns:a16="http://schemas.microsoft.com/office/drawing/2014/main" id="{494345D4-6051-4314-AA52-FBDAEDB81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5" y="3492"/>
              <a:ext cx="9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65" name="Rectangle 680">
              <a:extLst>
                <a:ext uri="{FF2B5EF4-FFF2-40B4-BE49-F238E27FC236}">
                  <a16:creationId xmlns:a16="http://schemas.microsoft.com/office/drawing/2014/main" id="{CBD9A9E1-FE9F-4568-A7B3-9EDD5EF26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0" y="3492"/>
              <a:ext cx="6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66" name="Rectangle 681">
              <a:extLst>
                <a:ext uri="{FF2B5EF4-FFF2-40B4-BE49-F238E27FC236}">
                  <a16:creationId xmlns:a16="http://schemas.microsoft.com/office/drawing/2014/main" id="{DF8955C3-94E7-4EF1-8CF4-D61523EBF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0" y="3492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67" name="Rectangle 682">
              <a:extLst>
                <a:ext uri="{FF2B5EF4-FFF2-40B4-BE49-F238E27FC236}">
                  <a16:creationId xmlns:a16="http://schemas.microsoft.com/office/drawing/2014/main" id="{EB4823B9-2A6C-457B-BF06-7D93DD1B7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9" y="3492"/>
              <a:ext cx="9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68" name="Rectangle 683">
              <a:extLst>
                <a:ext uri="{FF2B5EF4-FFF2-40B4-BE49-F238E27FC236}">
                  <a16:creationId xmlns:a16="http://schemas.microsoft.com/office/drawing/2014/main" id="{40B773BE-3216-451E-9F2D-ECE12FCAB3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3" y="3678"/>
              <a:ext cx="10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69" name="Rectangle 684">
              <a:extLst>
                <a:ext uri="{FF2B5EF4-FFF2-40B4-BE49-F238E27FC236}">
                  <a16:creationId xmlns:a16="http://schemas.microsoft.com/office/drawing/2014/main" id="{C8B94CB0-719A-4A8D-8249-14AA797C2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3" y="3678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70" name="Rectangle 685">
              <a:extLst>
                <a:ext uri="{FF2B5EF4-FFF2-40B4-BE49-F238E27FC236}">
                  <a16:creationId xmlns:a16="http://schemas.microsoft.com/office/drawing/2014/main" id="{99F8EB9E-17B7-41BA-9B77-C5796B6C6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2" y="3678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g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71" name="Rectangle 686">
              <a:extLst>
                <a:ext uri="{FF2B5EF4-FFF2-40B4-BE49-F238E27FC236}">
                  <a16:creationId xmlns:a16="http://schemas.microsoft.com/office/drawing/2014/main" id="{D5B7E60C-B524-4E51-947E-F4AE7CA6BC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2" y="3678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72" name="Rectangle 687">
              <a:extLst>
                <a:ext uri="{FF2B5EF4-FFF2-40B4-BE49-F238E27FC236}">
                  <a16:creationId xmlns:a16="http://schemas.microsoft.com/office/drawing/2014/main" id="{CD708596-5B93-4E40-839B-412A77B59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1" y="3678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g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73" name="Rectangle 688">
              <a:extLst>
                <a:ext uri="{FF2B5EF4-FFF2-40B4-BE49-F238E27FC236}">
                  <a16:creationId xmlns:a16="http://schemas.microsoft.com/office/drawing/2014/main" id="{00A29D2E-600E-482C-9D13-BF7214542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0" y="3678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74" name="Rectangle 689">
              <a:extLst>
                <a:ext uri="{FF2B5EF4-FFF2-40B4-BE49-F238E27FC236}">
                  <a16:creationId xmlns:a16="http://schemas.microsoft.com/office/drawing/2014/main" id="{B341533D-016B-4BB7-8E6F-B7BB89A61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3678"/>
              <a:ext cx="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75" name="Rectangle 690">
              <a:extLst>
                <a:ext uri="{FF2B5EF4-FFF2-40B4-BE49-F238E27FC236}">
                  <a16:creationId xmlns:a16="http://schemas.microsoft.com/office/drawing/2014/main" id="{0FD9BCAE-6996-45AE-87CF-EE95ED6B4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4" y="3678"/>
              <a:ext cx="10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76" name="Rectangle 691">
              <a:extLst>
                <a:ext uri="{FF2B5EF4-FFF2-40B4-BE49-F238E27FC236}">
                  <a16:creationId xmlns:a16="http://schemas.microsoft.com/office/drawing/2014/main" id="{D46D5E54-45B2-4B5F-8047-A5C86D8B0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4" y="3678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u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77" name="Rectangle 692">
              <a:extLst>
                <a:ext uri="{FF2B5EF4-FFF2-40B4-BE49-F238E27FC236}">
                  <a16:creationId xmlns:a16="http://schemas.microsoft.com/office/drawing/2014/main" id="{F9794640-C339-49A1-BDE6-3D031E6E8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3" y="3678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78" name="Rectangle 693">
              <a:extLst>
                <a:ext uri="{FF2B5EF4-FFF2-40B4-BE49-F238E27FC236}">
                  <a16:creationId xmlns:a16="http://schemas.microsoft.com/office/drawing/2014/main" id="{76E88D25-01A2-4479-8E79-65B91EF1F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2" y="3678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79" name="Rectangle 694">
              <a:extLst>
                <a:ext uri="{FF2B5EF4-FFF2-40B4-BE49-F238E27FC236}">
                  <a16:creationId xmlns:a16="http://schemas.microsoft.com/office/drawing/2014/main" id="{892F992B-0516-49EC-99E3-6BC6AA5F95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3678"/>
              <a:ext cx="6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80" name="Rectangle 695">
              <a:extLst>
                <a:ext uri="{FF2B5EF4-FFF2-40B4-BE49-F238E27FC236}">
                  <a16:creationId xmlns:a16="http://schemas.microsoft.com/office/drawing/2014/main" id="{728C9EE4-3A16-4758-9E12-F9B00818A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2" y="3678"/>
              <a:ext cx="89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81" name="Rectangle 696">
              <a:extLst>
                <a:ext uri="{FF2B5EF4-FFF2-40B4-BE49-F238E27FC236}">
                  <a16:creationId xmlns:a16="http://schemas.microsoft.com/office/drawing/2014/main" id="{FB7C758F-C663-44E7-84AD-473525BB5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6" y="3678"/>
              <a:ext cx="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82" name="Rectangle 697">
              <a:extLst>
                <a:ext uri="{FF2B5EF4-FFF2-40B4-BE49-F238E27FC236}">
                  <a16:creationId xmlns:a16="http://schemas.microsoft.com/office/drawing/2014/main" id="{64DDC6CB-0620-4883-BDEE-7FB485B33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" y="3678"/>
              <a:ext cx="11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83" name="Rectangle 698">
              <a:extLst>
                <a:ext uri="{FF2B5EF4-FFF2-40B4-BE49-F238E27FC236}">
                  <a16:creationId xmlns:a16="http://schemas.microsoft.com/office/drawing/2014/main" id="{95E801F0-0687-4BC9-92E3-40920A03C0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5" y="3678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84" name="Rectangle 699">
              <a:extLst>
                <a:ext uri="{FF2B5EF4-FFF2-40B4-BE49-F238E27FC236}">
                  <a16:creationId xmlns:a16="http://schemas.microsoft.com/office/drawing/2014/main" id="{9CC52891-72CA-4056-837D-2428105454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5" y="3678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85" name="Rectangle 700">
              <a:extLst>
                <a:ext uri="{FF2B5EF4-FFF2-40B4-BE49-F238E27FC236}">
                  <a16:creationId xmlns:a16="http://schemas.microsoft.com/office/drawing/2014/main" id="{909DB0AD-1BB7-4425-B9EF-BA480E617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" y="3678"/>
              <a:ext cx="6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86" name="Rectangle 701">
              <a:extLst>
                <a:ext uri="{FF2B5EF4-FFF2-40B4-BE49-F238E27FC236}">
                  <a16:creationId xmlns:a16="http://schemas.microsoft.com/office/drawing/2014/main" id="{8AF20FC2-55AF-4323-8EB0-D57A06C79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4" y="3678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87" name="Rectangle 702">
              <a:extLst>
                <a:ext uri="{FF2B5EF4-FFF2-40B4-BE49-F238E27FC236}">
                  <a16:creationId xmlns:a16="http://schemas.microsoft.com/office/drawing/2014/main" id="{9D729DFE-0733-461C-9EB4-A77A663ED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3" y="3678"/>
              <a:ext cx="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88" name="Rectangle 703">
              <a:extLst>
                <a:ext uri="{FF2B5EF4-FFF2-40B4-BE49-F238E27FC236}">
                  <a16:creationId xmlns:a16="http://schemas.microsoft.com/office/drawing/2014/main" id="{C9A3535A-793D-445E-A3D5-54C52D1A6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8" y="3675"/>
              <a:ext cx="115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Bold" panose="020B0704020202020204" pitchFamily="34" charset="0"/>
                </a:rPr>
                <a:t>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89" name="Rectangle 704">
              <a:extLst>
                <a:ext uri="{FF2B5EF4-FFF2-40B4-BE49-F238E27FC236}">
                  <a16:creationId xmlns:a16="http://schemas.microsoft.com/office/drawing/2014/main" id="{A76D3009-716A-4AB8-A325-23BBAFAE3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2" y="3675"/>
              <a:ext cx="121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Bold" panose="020B0704020202020204" pitchFamily="34" charset="0"/>
                </a:rPr>
                <a:t>O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90" name="Rectangle 705">
              <a:extLst>
                <a:ext uri="{FF2B5EF4-FFF2-40B4-BE49-F238E27FC236}">
                  <a16:creationId xmlns:a16="http://schemas.microsoft.com/office/drawing/2014/main" id="{FF1BBEE3-E263-4E28-A781-3B66AD82D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" y="3675"/>
              <a:ext cx="13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 Bold" panose="020B0704020202020204" pitchFamily="34" charset="0"/>
                </a:rPr>
                <a:t>W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91" name="Rectangle 706">
              <a:extLst>
                <a:ext uri="{FF2B5EF4-FFF2-40B4-BE49-F238E27FC236}">
                  <a16:creationId xmlns:a16="http://schemas.microsoft.com/office/drawing/2014/main" id="{C6FD747C-C719-4700-A956-1A5CD19E5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5" y="3678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$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92" name="Rectangle 707">
              <a:extLst>
                <a:ext uri="{FF2B5EF4-FFF2-40B4-BE49-F238E27FC236}">
                  <a16:creationId xmlns:a16="http://schemas.microsoft.com/office/drawing/2014/main" id="{A402CB5D-4666-4DE1-A192-6F4D35135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5" y="3678"/>
              <a:ext cx="12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93" name="Rectangle 708">
              <a:extLst>
                <a:ext uri="{FF2B5EF4-FFF2-40B4-BE49-F238E27FC236}">
                  <a16:creationId xmlns:a16="http://schemas.microsoft.com/office/drawing/2014/main" id="{E36C9473-2D48-4FB8-B75E-4FF2564E5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9" y="3678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94" name="Rectangle 709">
              <a:extLst>
                <a:ext uri="{FF2B5EF4-FFF2-40B4-BE49-F238E27FC236}">
                  <a16:creationId xmlns:a16="http://schemas.microsoft.com/office/drawing/2014/main" id="{0680F104-B45D-45D4-82EA-C7E633401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8" y="3678"/>
              <a:ext cx="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95" name="Rectangle 710">
              <a:extLst>
                <a:ext uri="{FF2B5EF4-FFF2-40B4-BE49-F238E27FC236}">
                  <a16:creationId xmlns:a16="http://schemas.microsoft.com/office/drawing/2014/main" id="{2A4D62CD-372A-4A62-9EF9-5F8265A97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7" y="3678"/>
              <a:ext cx="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96" name="Rectangle 711">
              <a:extLst>
                <a:ext uri="{FF2B5EF4-FFF2-40B4-BE49-F238E27FC236}">
                  <a16:creationId xmlns:a16="http://schemas.microsoft.com/office/drawing/2014/main" id="{3B7499E3-2AA8-4EE5-942D-2C5BFA684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3678"/>
              <a:ext cx="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97" name="Rectangle 712">
              <a:extLst>
                <a:ext uri="{FF2B5EF4-FFF2-40B4-BE49-F238E27FC236}">
                  <a16:creationId xmlns:a16="http://schemas.microsoft.com/office/drawing/2014/main" id="{1D75C1AF-D782-4CD7-997E-22EA2F599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3678"/>
              <a:ext cx="10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98" name="Rectangle 713">
              <a:extLst>
                <a:ext uri="{FF2B5EF4-FFF2-40B4-BE49-F238E27FC236}">
                  <a16:creationId xmlns:a16="http://schemas.microsoft.com/office/drawing/2014/main" id="{409B2D45-C121-4FB9-90F3-DAC0FCA220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6" y="3678"/>
              <a:ext cx="11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099" name="Rectangle 714">
              <a:extLst>
                <a:ext uri="{FF2B5EF4-FFF2-40B4-BE49-F238E27FC236}">
                  <a16:creationId xmlns:a16="http://schemas.microsoft.com/office/drawing/2014/main" id="{A2132094-98FD-4945-84B5-8EAF404B1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1" y="3678"/>
              <a:ext cx="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100" name="Rectangle 715">
              <a:extLst>
                <a:ext uri="{FF2B5EF4-FFF2-40B4-BE49-F238E27FC236}">
                  <a16:creationId xmlns:a16="http://schemas.microsoft.com/office/drawing/2014/main" id="{1028CF8E-D515-4EF9-A8DF-9EF738634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" y="3678"/>
              <a:ext cx="10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101" name="Rectangle 716">
              <a:extLst>
                <a:ext uri="{FF2B5EF4-FFF2-40B4-BE49-F238E27FC236}">
                  <a16:creationId xmlns:a16="http://schemas.microsoft.com/office/drawing/2014/main" id="{0E184526-5A7E-4156-9BEA-54D5561FB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5" y="3678"/>
              <a:ext cx="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102" name="Rectangle 717">
              <a:extLst>
                <a:ext uri="{FF2B5EF4-FFF2-40B4-BE49-F238E27FC236}">
                  <a16:creationId xmlns:a16="http://schemas.microsoft.com/office/drawing/2014/main" id="{B9EE9FCB-38CE-4494-8D26-04E3FF401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0" y="3678"/>
              <a:ext cx="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103" name="Rectangle 718">
              <a:extLst>
                <a:ext uri="{FF2B5EF4-FFF2-40B4-BE49-F238E27FC236}">
                  <a16:creationId xmlns:a16="http://schemas.microsoft.com/office/drawing/2014/main" id="{5EF3C813-B3CE-4283-AC92-CBD825381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3678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104" name="Rectangle 719">
              <a:extLst>
                <a:ext uri="{FF2B5EF4-FFF2-40B4-BE49-F238E27FC236}">
                  <a16:creationId xmlns:a16="http://schemas.microsoft.com/office/drawing/2014/main" id="{E0B69D2B-78F9-44CC-8C06-771E646D1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8" y="3678"/>
              <a:ext cx="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105" name="Rectangle 720">
              <a:extLst>
                <a:ext uri="{FF2B5EF4-FFF2-40B4-BE49-F238E27FC236}">
                  <a16:creationId xmlns:a16="http://schemas.microsoft.com/office/drawing/2014/main" id="{8EBDF3FF-BB7C-4275-AE41-E3AA82E3C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3" y="3678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106" name="Rectangle 721">
              <a:extLst>
                <a:ext uri="{FF2B5EF4-FFF2-40B4-BE49-F238E27FC236}">
                  <a16:creationId xmlns:a16="http://schemas.microsoft.com/office/drawing/2014/main" id="{FFA55C90-F181-4CB7-8C5A-9F78E772D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2" y="3678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g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107" name="Rectangle 722">
              <a:extLst>
                <a:ext uri="{FF2B5EF4-FFF2-40B4-BE49-F238E27FC236}">
                  <a16:creationId xmlns:a16="http://schemas.microsoft.com/office/drawing/2014/main" id="{853BED6C-9C4B-446A-B239-E0C0813C4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2" y="3678"/>
              <a:ext cx="6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108" name="Rectangle 723">
              <a:extLst>
                <a:ext uri="{FF2B5EF4-FFF2-40B4-BE49-F238E27FC236}">
                  <a16:creationId xmlns:a16="http://schemas.microsoft.com/office/drawing/2014/main" id="{DF0F59A3-1696-42B5-B1EE-943DAB22E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1" y="3678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109" name="Rectangle 724">
              <a:extLst>
                <a:ext uri="{FF2B5EF4-FFF2-40B4-BE49-F238E27FC236}">
                  <a16:creationId xmlns:a16="http://schemas.microsoft.com/office/drawing/2014/main" id="{064C73B0-8971-4C99-A317-6D594140B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1" y="3678"/>
              <a:ext cx="9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110" name="Rectangle 725">
              <a:extLst>
                <a:ext uri="{FF2B5EF4-FFF2-40B4-BE49-F238E27FC236}">
                  <a16:creationId xmlns:a16="http://schemas.microsoft.com/office/drawing/2014/main" id="{80C90A19-3C0A-4A97-9A4F-CC8DB3FEC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6" y="3678"/>
              <a:ext cx="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111" name="Rectangle 726">
              <a:extLst>
                <a:ext uri="{FF2B5EF4-FFF2-40B4-BE49-F238E27FC236}">
                  <a16:creationId xmlns:a16="http://schemas.microsoft.com/office/drawing/2014/main" id="{504486EC-9800-495D-A3B2-FA06E0716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3678"/>
              <a:ext cx="11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112" name="Rectangle 727">
              <a:extLst>
                <a:ext uri="{FF2B5EF4-FFF2-40B4-BE49-F238E27FC236}">
                  <a16:creationId xmlns:a16="http://schemas.microsoft.com/office/drawing/2014/main" id="{BFBE7FFF-946E-4548-BECF-F3924ED18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" y="3678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113" name="Rectangle 728">
              <a:extLst>
                <a:ext uri="{FF2B5EF4-FFF2-40B4-BE49-F238E27FC236}">
                  <a16:creationId xmlns:a16="http://schemas.microsoft.com/office/drawing/2014/main" id="{E4F394EA-9487-4406-AD45-58C3A76BF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4" y="3678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d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114" name="Rectangle 729">
              <a:extLst>
                <a:ext uri="{FF2B5EF4-FFF2-40B4-BE49-F238E27FC236}">
                  <a16:creationId xmlns:a16="http://schemas.microsoft.com/office/drawing/2014/main" id="{F96E1919-94E6-43B9-9804-8EA236EB7B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3" y="3678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u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115" name="Rectangle 730">
              <a:extLst>
                <a:ext uri="{FF2B5EF4-FFF2-40B4-BE49-F238E27FC236}">
                  <a16:creationId xmlns:a16="http://schemas.microsoft.com/office/drawing/2014/main" id="{337AB6B6-11C1-40B6-BAFD-3C6891CF5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3" y="3678"/>
              <a:ext cx="9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116" name="Rectangle 731">
              <a:extLst>
                <a:ext uri="{FF2B5EF4-FFF2-40B4-BE49-F238E27FC236}">
                  <a16:creationId xmlns:a16="http://schemas.microsoft.com/office/drawing/2014/main" id="{5AC451A8-5E7D-4A00-A47F-637FE88D9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3678"/>
              <a:ext cx="9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117" name="Rectangle 732">
              <a:extLst>
                <a:ext uri="{FF2B5EF4-FFF2-40B4-BE49-F238E27FC236}">
                  <a16:creationId xmlns:a16="http://schemas.microsoft.com/office/drawing/2014/main" id="{D3ADDF8A-C268-4FBC-BD80-F0EBB6792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6" y="3678"/>
              <a:ext cx="70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118" name="Rectangle 733">
              <a:extLst>
                <a:ext uri="{FF2B5EF4-FFF2-40B4-BE49-F238E27FC236}">
                  <a16:creationId xmlns:a16="http://schemas.microsoft.com/office/drawing/2014/main" id="{9CC226A4-932D-4339-9011-3F20B57E4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1" y="3678"/>
              <a:ext cx="112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119" name="Rectangle 734">
              <a:extLst>
                <a:ext uri="{FF2B5EF4-FFF2-40B4-BE49-F238E27FC236}">
                  <a16:creationId xmlns:a16="http://schemas.microsoft.com/office/drawing/2014/main" id="{CA5B67E7-3E80-4A59-8E84-DD192B441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6" y="3678"/>
              <a:ext cx="6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120" name="Rectangle 735">
              <a:extLst>
                <a:ext uri="{FF2B5EF4-FFF2-40B4-BE49-F238E27FC236}">
                  <a16:creationId xmlns:a16="http://schemas.microsoft.com/office/drawing/2014/main" id="{20DDA3F7-DF76-4BC9-87C5-6EE0AAF68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6" y="3678"/>
              <a:ext cx="9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121" name="Rectangle 736">
              <a:extLst>
                <a:ext uri="{FF2B5EF4-FFF2-40B4-BE49-F238E27FC236}">
                  <a16:creationId xmlns:a16="http://schemas.microsoft.com/office/drawing/2014/main" id="{8178283A-0C01-4157-830C-DFA1450D3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0" y="3678"/>
              <a:ext cx="91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k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785" name="Picture 737">
              <a:extLst>
                <a:ext uri="{FF2B5EF4-FFF2-40B4-BE49-F238E27FC236}">
                  <a16:creationId xmlns:a16="http://schemas.microsoft.com/office/drawing/2014/main" id="{42B22A0A-7DE2-4EC6-B638-158A4A8339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9" y="3176"/>
              <a:ext cx="344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55" name="Picture 754">
            <a:extLst>
              <a:ext uri="{FF2B5EF4-FFF2-40B4-BE49-F238E27FC236}">
                <a16:creationId xmlns:a16="http://schemas.microsoft.com/office/drawing/2014/main" id="{06A8B159-D570-42E3-9B51-46FE75A783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58291" y="6254273"/>
            <a:ext cx="1343965" cy="592837"/>
          </a:xfrm>
          <a:prstGeom prst="rect">
            <a:avLst/>
          </a:prstGeom>
        </p:spPr>
      </p:pic>
      <p:pic>
        <p:nvPicPr>
          <p:cNvPr id="756" name="Picture 755">
            <a:extLst>
              <a:ext uri="{FF2B5EF4-FFF2-40B4-BE49-F238E27FC236}">
                <a16:creationId xmlns:a16="http://schemas.microsoft.com/office/drawing/2014/main" id="{45A332BA-2FEE-4D38-852A-DCEABC4FD6E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19628" y="4324351"/>
            <a:ext cx="266858" cy="26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19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Veil_PPT_Template_Working" id="{5EE8AA4C-F7BF-0348-B24D-476425F64619}" vid="{D4556532-CC10-E941-BF78-850BFC49420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Veil_PPT_Template_Working" id="{5EE8AA4C-F7BF-0348-B24D-476425F64619}" vid="{0003E0A5-C6A5-E349-85AE-4F176B21F78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60341</TotalTime>
  <Words>1377</Words>
  <Application>Microsoft Office PowerPoint</Application>
  <PresentationFormat>Widescreen</PresentationFormat>
  <Paragraphs>593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42" baseType="lpstr">
      <vt:lpstr>Aharoni</vt:lpstr>
      <vt:lpstr>Arial</vt:lpstr>
      <vt:lpstr>Arial Bold</vt:lpstr>
      <vt:lpstr>Arial Italic</vt:lpstr>
      <vt:lpstr>Calibri</vt:lpstr>
      <vt:lpstr>Calibri Light</vt:lpstr>
      <vt:lpstr>Helvetica</vt:lpstr>
      <vt:lpstr>Helvetica Light</vt:lpstr>
      <vt:lpstr>Klavika Bd</vt:lpstr>
      <vt:lpstr>Klavika Bold</vt:lpstr>
      <vt:lpstr>Klavika Regular</vt:lpstr>
      <vt:lpstr>Segoe UI Light</vt:lpstr>
      <vt:lpstr>Tahoma</vt:lpstr>
      <vt:lpstr>Univers LT Std 55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CUI/FCI for CMMC Compliance:  Cloud-based Encrypted File Sharing &amp; Email</vt:lpstr>
      <vt:lpstr>CMMC Domains: Policies, Processes, Systems</vt:lpstr>
      <vt:lpstr>Systems Considerations</vt:lpstr>
      <vt:lpstr>PreVeil: Simple Way To Enhance Cybersecurity</vt:lpstr>
      <vt:lpstr>Demonstration</vt:lpstr>
      <vt:lpstr>PreVeil Security</vt:lpstr>
      <vt:lpstr>Traditional File &amp; Mail Servers</vt:lpstr>
      <vt:lpstr>End-to-end Encryption</vt:lpstr>
      <vt:lpstr>Passwords vs. Keys</vt:lpstr>
      <vt:lpstr>Administrative Vulnerabilities</vt:lpstr>
      <vt:lpstr>External Access Control</vt:lpstr>
      <vt:lpstr>Key Takeaways </vt:lpstr>
      <vt:lpstr>Q &amp; A</vt:lpstr>
      <vt:lpstr>FINIS</vt:lpstr>
      <vt:lpstr>Breakout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Orlee Berlove</cp:lastModifiedBy>
  <cp:revision>1271</cp:revision>
  <cp:lastPrinted>2017-10-19T17:15:28Z</cp:lastPrinted>
  <dcterms:created xsi:type="dcterms:W3CDTF">2015-10-15T00:27:06Z</dcterms:created>
  <dcterms:modified xsi:type="dcterms:W3CDTF">2021-02-10T18:52:27Z</dcterms:modified>
</cp:coreProperties>
</file>