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6"/>
  </p:notesMasterIdLst>
  <p:handoutMasterIdLst>
    <p:handoutMasterId r:id="rId7"/>
  </p:handoutMasterIdLst>
  <p:sldIdLst>
    <p:sldId id="627" r:id="rId3"/>
    <p:sldId id="912" r:id="rId4"/>
    <p:sldId id="8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Veil Demo" initials="PD" lastIdx="0" clrIdx="0">
    <p:extLst>
      <p:ext uri="{19B8F6BF-5375-455C-9EA6-DF929625EA0E}">
        <p15:presenceInfo xmlns:p15="http://schemas.microsoft.com/office/powerpoint/2012/main" userId="PreVeil De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F2A"/>
    <a:srgbClr val="197BEF"/>
    <a:srgbClr val="11BF35"/>
    <a:srgbClr val="E1E6EB"/>
    <a:srgbClr val="1FA8F6"/>
    <a:srgbClr val="0CBD38"/>
    <a:srgbClr val="3D628E"/>
    <a:srgbClr val="3DE0C0"/>
    <a:srgbClr val="313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07" autoAdjust="0"/>
    <p:restoredTop sz="93529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1158" y="57"/>
      </p:cViewPr>
      <p:guideLst>
        <p:guide orient="horz" pos="2160"/>
        <p:guide pos="3840"/>
      </p:guideLst>
    </p:cSldViewPr>
  </p:slideViewPr>
  <p:outlineViewPr>
    <p:cViewPr>
      <p:scale>
        <a:sx n="60" d="100"/>
        <a:sy n="6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009EB-9087-EA4F-B69B-1D90C8D09D89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90401-6F2B-654F-820F-BCCE2FA1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10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28907-F54C-874B-9ACB-A7A241DA4E0C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2AD23-0CD4-684C-8903-F4025EE2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59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2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2AD23-0CD4-684C-8903-F4025EE222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3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88720"/>
            <a:ext cx="9144000" cy="914400"/>
          </a:xfrm>
        </p:spPr>
        <p:txBody>
          <a:bodyPr anchor="t" anchorCtr="0"/>
          <a:lstStyle>
            <a:lvl1pPr algn="l">
              <a:defRPr sz="5000">
                <a:solidFill>
                  <a:srgbClr val="F05F2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03120"/>
            <a:ext cx="9144000" cy="64008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31384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5215414"/>
            <a:ext cx="4668838" cy="890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88720"/>
            <a:ext cx="4946073" cy="14436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4946073" cy="320040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8291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914400" y="548640"/>
            <a:ext cx="10424160" cy="530352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300788"/>
            <a:ext cx="636587" cy="549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Klavika" charset="0"/>
                <a:ea typeface="Klavika" charset="0"/>
                <a:cs typeface="Klavika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fld id="{262019AB-ABB5-F042-991F-DE9D5F36A3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0" y="6301050"/>
            <a:ext cx="3048000" cy="548640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Klavika" charset="0"/>
                <a:ea typeface="Klavika" charset="0"/>
                <a:cs typeface="Klavika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CONFIDENTIAL + PROPRIETARY</a:t>
            </a:r>
          </a:p>
        </p:txBody>
      </p:sp>
    </p:spTree>
    <p:extLst>
      <p:ext uri="{BB962C8B-B14F-4D97-AF65-F5344CB8AC3E}">
        <p14:creationId xmlns:p14="http://schemas.microsoft.com/office/powerpoint/2010/main" val="60327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188720"/>
            <a:ext cx="10058400" cy="5029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000" baseline="0">
                <a:solidFill>
                  <a:srgbClr val="F05F2A"/>
                </a:solidFill>
                <a:latin typeface="Klavika" charset="0"/>
                <a:ea typeface="Klavika" charset="0"/>
                <a:cs typeface="Klavika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amenta</a:t>
            </a:r>
            <a:r>
              <a:rPr lang="en-US" dirty="0"/>
              <a:t>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sapienta</a:t>
            </a:r>
            <a:r>
              <a:rPr lang="en-US" dirty="0"/>
              <a:t> </a:t>
            </a:r>
            <a:r>
              <a:rPr lang="en-US" dirty="0" err="1"/>
              <a:t>dolere</a:t>
            </a:r>
            <a:r>
              <a:rPr lang="en-US" dirty="0"/>
              <a:t> </a:t>
            </a:r>
            <a:r>
              <a:rPr lang="en-US" dirty="0" err="1"/>
              <a:t>consequitur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. </a:t>
            </a:r>
            <a:r>
              <a:rPr lang="en-US" dirty="0" err="1"/>
              <a:t>Amenta</a:t>
            </a:r>
            <a:r>
              <a:rPr lang="en-US" dirty="0"/>
              <a:t>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sapienta</a:t>
            </a:r>
            <a:r>
              <a:rPr lang="en-US" dirty="0"/>
              <a:t> </a:t>
            </a:r>
            <a:r>
              <a:rPr lang="en-US" dirty="0" err="1"/>
              <a:t>dolere</a:t>
            </a:r>
            <a:r>
              <a:rPr lang="en-US" dirty="0"/>
              <a:t> </a:t>
            </a:r>
            <a:r>
              <a:rPr lang="en-US" dirty="0" err="1"/>
              <a:t>sila</a:t>
            </a:r>
            <a:br>
              <a:rPr lang="en-US" dirty="0"/>
            </a:br>
            <a:r>
              <a:rPr lang="en-US" dirty="0" err="1"/>
              <a:t>consequitur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amenta</a:t>
            </a:r>
            <a:r>
              <a:rPr lang="en-US" dirty="0"/>
              <a:t>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sapienta</a:t>
            </a:r>
            <a:r>
              <a:rPr lang="en-US" dirty="0"/>
              <a:t> </a:t>
            </a:r>
            <a:r>
              <a:rPr lang="en-US" dirty="0" err="1"/>
              <a:t>dolere</a:t>
            </a:r>
            <a:r>
              <a:rPr lang="en-US" dirty="0"/>
              <a:t> </a:t>
            </a:r>
            <a:r>
              <a:rPr lang="en-US" dirty="0" err="1"/>
              <a:t>consequitur</a:t>
            </a:r>
            <a:r>
              <a:rPr lang="en-US" dirty="0"/>
              <a:t>.”</a:t>
            </a:r>
          </a:p>
          <a:p>
            <a:pPr lvl="0"/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24543" y="1188720"/>
            <a:ext cx="489857" cy="60415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000" baseline="0">
                <a:solidFill>
                  <a:srgbClr val="F05F2A"/>
                </a:solidFill>
                <a:latin typeface="Klavika" charset="0"/>
                <a:ea typeface="Klavika" charset="0"/>
                <a:cs typeface="Klavika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“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8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/ Inves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982845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05F2A"/>
                </a:solidFill>
                <a:latin typeface="Klavika" charset="0"/>
                <a:ea typeface="Klavika" charset="0"/>
                <a:cs typeface="Klavika" charset="0"/>
              </a:defRPr>
            </a:lvl1pPr>
          </a:lstStyle>
          <a:p>
            <a:pPr lvl="0"/>
            <a:r>
              <a:rPr lang="en-US" dirty="0"/>
              <a:t>Staff Name Here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364481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313841"/>
                </a:solidFill>
                <a:latin typeface="Klavika" charset="0"/>
                <a:ea typeface="Klavika" charset="0"/>
                <a:cs typeface="Klavika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4400" y="2499360"/>
            <a:ext cx="2286000" cy="2286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11880" y="4982845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05F2A"/>
                </a:solidFill>
                <a:latin typeface="Klavika" charset="0"/>
                <a:ea typeface="Klavika" charset="0"/>
                <a:cs typeface="Klavika" charset="0"/>
              </a:defRPr>
            </a:lvl1pPr>
          </a:lstStyle>
          <a:p>
            <a:pPr lvl="0"/>
            <a:r>
              <a:rPr lang="en-US" dirty="0"/>
              <a:t>Staff Name Here</a:t>
            </a:r>
            <a:br>
              <a:rPr lang="en-US" dirty="0"/>
            </a:b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11880" y="5364481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313841"/>
                </a:solidFill>
                <a:latin typeface="Klavika" charset="0"/>
                <a:ea typeface="Klavika" charset="0"/>
                <a:cs typeface="Klavika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606800" y="2499360"/>
            <a:ext cx="2286000" cy="2286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94120" y="4982845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05F2A"/>
                </a:solidFill>
                <a:latin typeface="Klavika" charset="0"/>
                <a:ea typeface="Klavika" charset="0"/>
                <a:cs typeface="Klavika" charset="0"/>
              </a:defRPr>
            </a:lvl1pPr>
          </a:lstStyle>
          <a:p>
            <a:pPr lvl="0"/>
            <a:r>
              <a:rPr lang="en-US" dirty="0"/>
              <a:t>Staff Name Here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294120" y="5364481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313841"/>
                </a:solidFill>
                <a:latin typeface="Klavika" charset="0"/>
                <a:ea typeface="Klavika" charset="0"/>
                <a:cs typeface="Klavika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299200" y="2499360"/>
            <a:ext cx="2286000" cy="2286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991600" y="4982845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05F2A"/>
                </a:solidFill>
                <a:latin typeface="Klavika" charset="0"/>
                <a:ea typeface="Klavika" charset="0"/>
                <a:cs typeface="Klavika" charset="0"/>
              </a:defRPr>
            </a:lvl1pPr>
          </a:lstStyle>
          <a:p>
            <a:pPr lvl="0"/>
            <a:r>
              <a:rPr lang="en-US" dirty="0"/>
              <a:t>Staff Name Here</a:t>
            </a:r>
            <a:br>
              <a:rPr lang="en-US" dirty="0"/>
            </a:br>
            <a:endParaRPr 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991600" y="5364481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313841"/>
                </a:solidFill>
                <a:latin typeface="Klavika" charset="0"/>
                <a:ea typeface="Klavika" charset="0"/>
                <a:cs typeface="Klavika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8991600" y="2499360"/>
            <a:ext cx="2286000" cy="2286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914400" y="1188720"/>
            <a:ext cx="10363200" cy="914400"/>
          </a:xfrm>
        </p:spPr>
        <p:txBody>
          <a:bodyPr>
            <a:normAutofit/>
          </a:bodyPr>
          <a:lstStyle>
            <a:lvl1pPr marL="0" indent="0">
              <a:buNone/>
              <a:defRPr sz="5000">
                <a:solidFill>
                  <a:srgbClr val="F05F2A"/>
                </a:solidFill>
                <a:latin typeface="Klavika" charset="0"/>
                <a:ea typeface="Klavika" charset="0"/>
                <a:cs typeface="Klavik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3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6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is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"/>
            <a:ext cx="10515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61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9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9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F05F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10515600" cy="914400"/>
          </a:xfrm>
        </p:spPr>
        <p:txBody>
          <a:bodyPr anchor="t" anchorCtr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657600"/>
            <a:ext cx="10515600" cy="64008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44044"/>
            <a:ext cx="902525" cy="347472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7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743200"/>
            <a:ext cx="5181600" cy="347472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3200"/>
            <a:ext cx="5181600" cy="347472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2000"/>
              </a:spcBef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1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43200"/>
            <a:ext cx="5157787" cy="457200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482787"/>
            <a:ext cx="5157787" cy="2706875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5988" y="2743200"/>
            <a:ext cx="5183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5988" y="3482787"/>
            <a:ext cx="5183188" cy="2706876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s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"/>
            <a:ext cx="10515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6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5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0720379" y="6087101"/>
            <a:ext cx="1361500" cy="640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9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43200"/>
            <a:ext cx="10515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44044"/>
            <a:ext cx="897053" cy="3453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0" r:id="rId7"/>
    <p:sldLayoutId id="2147483655" r:id="rId8"/>
    <p:sldLayoutId id="2147483669" r:id="rId9"/>
    <p:sldLayoutId id="2147483665" r:id="rId10"/>
    <p:sldLayoutId id="2147483664" r:id="rId11"/>
    <p:sldLayoutId id="2147483666" r:id="rId12"/>
    <p:sldLayoutId id="214748366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F05F2A"/>
          </a:solidFill>
          <a:latin typeface="Klavika" charset="0"/>
          <a:ea typeface="Klavika" charset="0"/>
          <a:cs typeface="Klavik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313841"/>
          </a:solidFill>
          <a:latin typeface="+mn-lt"/>
          <a:ea typeface="Klavika"/>
          <a:cs typeface="Klavika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313841"/>
          </a:solidFill>
          <a:latin typeface="+mn-lt"/>
          <a:ea typeface="Klavika"/>
          <a:cs typeface="Klavika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313841"/>
          </a:solidFill>
          <a:latin typeface="+mn-lt"/>
          <a:ea typeface="Klavika"/>
          <a:cs typeface="Klavika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13841"/>
          </a:solidFill>
          <a:latin typeface="+mn-lt"/>
          <a:ea typeface="Klavika"/>
          <a:cs typeface="Klavika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13841"/>
          </a:solidFill>
          <a:latin typeface="+mn-lt"/>
          <a:ea typeface="Klavika"/>
          <a:cs typeface="Klavik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13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04" y="3012141"/>
            <a:ext cx="3204992" cy="1237128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 userDrawn="1"/>
        </p:nvSpPr>
        <p:spPr>
          <a:xfrm>
            <a:off x="4572000" y="6301050"/>
            <a:ext cx="3048000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1" i="0" kern="120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Klavika" charset="0"/>
                <a:ea typeface="Klavika" charset="0"/>
                <a:cs typeface="Klavik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 +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1307485" y="904314"/>
            <a:ext cx="51296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0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endParaRPr sz="5000" dirty="0">
              <a:solidFill>
                <a:srgbClr val="F05F2A"/>
              </a:solidFill>
              <a:latin typeface="Klavika" charset="0"/>
              <a:ea typeface="Klavika" charset="0"/>
              <a:cs typeface="Klavika" charset="0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1329710" y="1660886"/>
            <a:ext cx="51296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endParaRPr sz="2500" dirty="0">
              <a:solidFill>
                <a:srgbClr val="313841"/>
              </a:solidFill>
              <a:latin typeface="Klavika"/>
              <a:ea typeface="Klavika"/>
              <a:cs typeface="Klavik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algn="ctr"/>
            <a:r>
              <a:rPr lang="en-US" dirty="0"/>
              <a:t>PreVeil Encrypted Email &amp; Document Collaboration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2D75374-053D-B14F-A50B-487FD5AFB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83149"/>
            <a:ext cx="9144000" cy="64008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05F2A"/>
                </a:solidFill>
                <a:latin typeface="Klavika" panose="020B0506040000020004" pitchFamily="34" charset="0"/>
              </a:rPr>
              <a:t>Simple. Secure. Inexpensive. Compliant.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51981" y="3347244"/>
            <a:ext cx="4668838" cy="2527776"/>
          </a:xfrm>
        </p:spPr>
        <p:txBody>
          <a:bodyPr>
            <a:noAutofit/>
          </a:bodyPr>
          <a:lstStyle/>
          <a:p>
            <a:pPr algn="ctr"/>
            <a:endParaRPr lang="en-US" sz="1600" dirty="0">
              <a:latin typeface="+mn-lt"/>
            </a:endParaRPr>
          </a:p>
          <a:p>
            <a:pPr algn="ctr"/>
            <a:endParaRPr lang="en-US" sz="1600" dirty="0"/>
          </a:p>
          <a:p>
            <a:pPr algn="ctr"/>
            <a:endParaRPr lang="en-US" sz="1600" dirty="0">
              <a:latin typeface="+mn-lt"/>
            </a:endParaRPr>
          </a:p>
          <a:p>
            <a:pPr algn="ctr"/>
            <a:endParaRPr lang="en-US" sz="1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127760" y="944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7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7A56-C21E-CD4A-8D4C-005400F6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 </a:t>
            </a:r>
            <a:r>
              <a:rPr lang="en-US" dirty="0"/>
              <a:t>T</a:t>
            </a:r>
            <a:r>
              <a:rPr lang="en-US"/>
              <a:t>rust” Cybersecurity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36529-8F48-254E-A469-777F9118C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7EB4E8-1B84-BC45-BBCC-8F50E91E9FFF}"/>
              </a:ext>
            </a:extLst>
          </p:cNvPr>
          <p:cNvSpPr/>
          <p:nvPr/>
        </p:nvSpPr>
        <p:spPr>
          <a:xfrm>
            <a:off x="7686196" y="5213885"/>
            <a:ext cx="260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NSA Release Feb 25, 2021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E99D6-30C3-6247-BCAD-6F417961EF6F}"/>
              </a:ext>
            </a:extLst>
          </p:cNvPr>
          <p:cNvGrpSpPr/>
          <p:nvPr/>
        </p:nvGrpSpPr>
        <p:grpSpPr>
          <a:xfrm>
            <a:off x="914400" y="1355139"/>
            <a:ext cx="4878551" cy="3710585"/>
            <a:chOff x="1057524" y="2312289"/>
            <a:chExt cx="3860800" cy="31955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067B62-8DAB-2845-92AB-DD17365FF5B0}"/>
                </a:ext>
              </a:extLst>
            </p:cNvPr>
            <p:cNvSpPr/>
            <p:nvPr/>
          </p:nvSpPr>
          <p:spPr>
            <a:xfrm>
              <a:off x="1167516" y="2468594"/>
              <a:ext cx="3657600" cy="2465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rade Gothic LT Std" pitchFamily="2" charset="0"/>
                </a:rPr>
                <a:t>The increasing complexity of current and emerging network environments has exposed the lack of effectiveness of traditional network cybersecurity defenses.</a:t>
              </a:r>
            </a:p>
            <a:p>
              <a:endParaRPr lang="en-US" b="1" dirty="0">
                <a:solidFill>
                  <a:srgbClr val="F05F2A"/>
                </a:solidFill>
                <a:latin typeface="Trade Gothic LT Std Bold" pitchFamily="2" charset="0"/>
              </a:endParaRPr>
            </a:p>
            <a:p>
              <a:r>
                <a:rPr lang="en-US" b="1" dirty="0">
                  <a:solidFill>
                    <a:srgbClr val="F05F2A"/>
                  </a:solidFill>
                  <a:latin typeface="Trade Gothic LT Std Bold" pitchFamily="2" charset="0"/>
                </a:rPr>
                <a:t>Traditional perimeter-based network defenses </a:t>
              </a:r>
              <a:r>
                <a:rPr lang="en-US" dirty="0">
                  <a:latin typeface="Trade Gothic LT Std" pitchFamily="2" charset="0"/>
                </a:rPr>
                <a:t>with multiple layers of disjointed security technologies </a:t>
              </a:r>
              <a:r>
                <a:rPr lang="en-US" b="1" dirty="0">
                  <a:solidFill>
                    <a:srgbClr val="F05F2A"/>
                  </a:solidFill>
                  <a:latin typeface="Trade Gothic LT Std Bold" pitchFamily="2" charset="0"/>
                </a:rPr>
                <a:t>have proven themselves to be unable</a:t>
              </a:r>
              <a:r>
                <a:rPr lang="en-US" dirty="0">
                  <a:latin typeface="Trade Gothic LT Std" pitchFamily="2" charset="0"/>
                </a:rPr>
                <a:t> to meet the cybersecurity needs due to the current threat environment. </a:t>
              </a:r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C9AF6C40-A162-7044-B02D-BBCA30AD95DD}"/>
                </a:ext>
              </a:extLst>
            </p:cNvPr>
            <p:cNvSpPr/>
            <p:nvPr/>
          </p:nvSpPr>
          <p:spPr>
            <a:xfrm>
              <a:off x="1057524" y="2312289"/>
              <a:ext cx="3860800" cy="3195576"/>
            </a:xfrm>
            <a:custGeom>
              <a:avLst/>
              <a:gdLst>
                <a:gd name="connsiteX0" fmla="*/ 0 w 3657600"/>
                <a:gd name="connsiteY0" fmla="*/ 0 h 3195576"/>
                <a:gd name="connsiteX1" fmla="*/ 3657600 w 3657600"/>
                <a:gd name="connsiteY1" fmla="*/ 0 h 3195576"/>
                <a:gd name="connsiteX2" fmla="*/ 3657600 w 3657600"/>
                <a:gd name="connsiteY2" fmla="*/ 3033045 h 3195576"/>
                <a:gd name="connsiteX3" fmla="*/ 3643517 w 3657600"/>
                <a:gd name="connsiteY3" fmla="*/ 2997839 h 3195576"/>
                <a:gd name="connsiteX4" fmla="*/ 3627614 w 3657600"/>
                <a:gd name="connsiteY4" fmla="*/ 2973985 h 3195576"/>
                <a:gd name="connsiteX5" fmla="*/ 3579907 w 3657600"/>
                <a:gd name="connsiteY5" fmla="*/ 3021693 h 3195576"/>
                <a:gd name="connsiteX6" fmla="*/ 3556053 w 3657600"/>
                <a:gd name="connsiteY6" fmla="*/ 3029644 h 3195576"/>
                <a:gd name="connsiteX7" fmla="*/ 3540150 w 3657600"/>
                <a:gd name="connsiteY7" fmla="*/ 3053498 h 3195576"/>
                <a:gd name="connsiteX8" fmla="*/ 3492442 w 3657600"/>
                <a:gd name="connsiteY8" fmla="*/ 3061449 h 3195576"/>
                <a:gd name="connsiteX9" fmla="*/ 3468588 w 3657600"/>
                <a:gd name="connsiteY9" fmla="*/ 3053498 h 3195576"/>
                <a:gd name="connsiteX10" fmla="*/ 3460637 w 3657600"/>
                <a:gd name="connsiteY10" fmla="*/ 3029644 h 3195576"/>
                <a:gd name="connsiteX11" fmla="*/ 3420881 w 3657600"/>
                <a:gd name="connsiteY11" fmla="*/ 2997839 h 3195576"/>
                <a:gd name="connsiteX12" fmla="*/ 3373173 w 3657600"/>
                <a:gd name="connsiteY12" fmla="*/ 3029644 h 3195576"/>
                <a:gd name="connsiteX13" fmla="*/ 3341367 w 3657600"/>
                <a:gd name="connsiteY13" fmla="*/ 3037595 h 3195576"/>
                <a:gd name="connsiteX14" fmla="*/ 3325465 w 3657600"/>
                <a:gd name="connsiteY14" fmla="*/ 2981936 h 3195576"/>
                <a:gd name="connsiteX15" fmla="*/ 3317514 w 3657600"/>
                <a:gd name="connsiteY15" fmla="*/ 2958082 h 3195576"/>
                <a:gd name="connsiteX16" fmla="*/ 3301611 w 3657600"/>
                <a:gd name="connsiteY16" fmla="*/ 2989887 h 3195576"/>
                <a:gd name="connsiteX17" fmla="*/ 3253903 w 3657600"/>
                <a:gd name="connsiteY17" fmla="*/ 3021693 h 3195576"/>
                <a:gd name="connsiteX18" fmla="*/ 3206195 w 3657600"/>
                <a:gd name="connsiteY18" fmla="*/ 3077352 h 3195576"/>
                <a:gd name="connsiteX19" fmla="*/ 3198244 w 3657600"/>
                <a:gd name="connsiteY19" fmla="*/ 3101206 h 3195576"/>
                <a:gd name="connsiteX20" fmla="*/ 3142585 w 3657600"/>
                <a:gd name="connsiteY20" fmla="*/ 3117108 h 3195576"/>
                <a:gd name="connsiteX21" fmla="*/ 3118731 w 3657600"/>
                <a:gd name="connsiteY21" fmla="*/ 3109157 h 3195576"/>
                <a:gd name="connsiteX22" fmla="*/ 3110780 w 3657600"/>
                <a:gd name="connsiteY22" fmla="*/ 3037595 h 3195576"/>
                <a:gd name="connsiteX23" fmla="*/ 3102828 w 3657600"/>
                <a:gd name="connsiteY23" fmla="*/ 3013741 h 3195576"/>
                <a:gd name="connsiteX24" fmla="*/ 3078974 w 3657600"/>
                <a:gd name="connsiteY24" fmla="*/ 3045546 h 3195576"/>
                <a:gd name="connsiteX25" fmla="*/ 3039218 w 3657600"/>
                <a:gd name="connsiteY25" fmla="*/ 3077352 h 3195576"/>
                <a:gd name="connsiteX26" fmla="*/ 3015364 w 3657600"/>
                <a:gd name="connsiteY26" fmla="*/ 3093254 h 3195576"/>
                <a:gd name="connsiteX27" fmla="*/ 2975607 w 3657600"/>
                <a:gd name="connsiteY27" fmla="*/ 3117108 h 3195576"/>
                <a:gd name="connsiteX28" fmla="*/ 2959705 w 3657600"/>
                <a:gd name="connsiteY28" fmla="*/ 2958082 h 3195576"/>
                <a:gd name="connsiteX29" fmla="*/ 2951754 w 3657600"/>
                <a:gd name="connsiteY29" fmla="*/ 2981936 h 3195576"/>
                <a:gd name="connsiteX30" fmla="*/ 2935851 w 3657600"/>
                <a:gd name="connsiteY30" fmla="*/ 3013741 h 3195576"/>
                <a:gd name="connsiteX31" fmla="*/ 2911997 w 3657600"/>
                <a:gd name="connsiteY31" fmla="*/ 3021693 h 3195576"/>
                <a:gd name="connsiteX32" fmla="*/ 2864289 w 3657600"/>
                <a:gd name="connsiteY32" fmla="*/ 3053498 h 3195576"/>
                <a:gd name="connsiteX33" fmla="*/ 2800679 w 3657600"/>
                <a:gd name="connsiteY33" fmla="*/ 3061449 h 3195576"/>
                <a:gd name="connsiteX34" fmla="*/ 2752971 w 3657600"/>
                <a:gd name="connsiteY34" fmla="*/ 3077352 h 3195576"/>
                <a:gd name="connsiteX35" fmla="*/ 2713214 w 3657600"/>
                <a:gd name="connsiteY35" fmla="*/ 3085303 h 3195576"/>
                <a:gd name="connsiteX36" fmla="*/ 2689361 w 3657600"/>
                <a:gd name="connsiteY36" fmla="*/ 3069400 h 3195576"/>
                <a:gd name="connsiteX37" fmla="*/ 2681409 w 3657600"/>
                <a:gd name="connsiteY37" fmla="*/ 3045546 h 3195576"/>
                <a:gd name="connsiteX38" fmla="*/ 2673458 w 3657600"/>
                <a:gd name="connsiteY38" fmla="*/ 2973985 h 3195576"/>
                <a:gd name="connsiteX39" fmla="*/ 2601896 w 3657600"/>
                <a:gd name="connsiteY39" fmla="*/ 2989887 h 3195576"/>
                <a:gd name="connsiteX40" fmla="*/ 2578042 w 3657600"/>
                <a:gd name="connsiteY40" fmla="*/ 3005790 h 3195576"/>
                <a:gd name="connsiteX41" fmla="*/ 2498529 w 3657600"/>
                <a:gd name="connsiteY41" fmla="*/ 3029644 h 3195576"/>
                <a:gd name="connsiteX42" fmla="*/ 2450821 w 3657600"/>
                <a:gd name="connsiteY42" fmla="*/ 3061449 h 3195576"/>
                <a:gd name="connsiteX43" fmla="*/ 2419016 w 3657600"/>
                <a:gd name="connsiteY43" fmla="*/ 3077352 h 3195576"/>
                <a:gd name="connsiteX44" fmla="*/ 2387211 w 3657600"/>
                <a:gd name="connsiteY44" fmla="*/ 3029644 h 3195576"/>
                <a:gd name="connsiteX45" fmla="*/ 2371308 w 3657600"/>
                <a:gd name="connsiteY45" fmla="*/ 2989887 h 3195576"/>
                <a:gd name="connsiteX46" fmla="*/ 2267941 w 3657600"/>
                <a:gd name="connsiteY46" fmla="*/ 2958082 h 3195576"/>
                <a:gd name="connsiteX47" fmla="*/ 2244087 w 3657600"/>
                <a:gd name="connsiteY47" fmla="*/ 2973985 h 3195576"/>
                <a:gd name="connsiteX48" fmla="*/ 2188428 w 3657600"/>
                <a:gd name="connsiteY48" fmla="*/ 2989887 h 3195576"/>
                <a:gd name="connsiteX49" fmla="*/ 2164574 w 3657600"/>
                <a:gd name="connsiteY49" fmla="*/ 2997839 h 3195576"/>
                <a:gd name="connsiteX50" fmla="*/ 2132769 w 3657600"/>
                <a:gd name="connsiteY50" fmla="*/ 2878569 h 3195576"/>
                <a:gd name="connsiteX51" fmla="*/ 2116867 w 3657600"/>
                <a:gd name="connsiteY51" fmla="*/ 2902423 h 3195576"/>
                <a:gd name="connsiteX52" fmla="*/ 2108915 w 3657600"/>
                <a:gd name="connsiteY52" fmla="*/ 2926277 h 3195576"/>
                <a:gd name="connsiteX53" fmla="*/ 2077110 w 3657600"/>
                <a:gd name="connsiteY53" fmla="*/ 2966033 h 3195576"/>
                <a:gd name="connsiteX54" fmla="*/ 2053256 w 3657600"/>
                <a:gd name="connsiteY54" fmla="*/ 2973985 h 3195576"/>
                <a:gd name="connsiteX55" fmla="*/ 2029402 w 3657600"/>
                <a:gd name="connsiteY55" fmla="*/ 3029644 h 3195576"/>
                <a:gd name="connsiteX56" fmla="*/ 2005548 w 3657600"/>
                <a:gd name="connsiteY56" fmla="*/ 3045546 h 3195576"/>
                <a:gd name="connsiteX57" fmla="*/ 1965792 w 3657600"/>
                <a:gd name="connsiteY57" fmla="*/ 3085303 h 3195576"/>
                <a:gd name="connsiteX58" fmla="*/ 1957841 w 3657600"/>
                <a:gd name="connsiteY58" fmla="*/ 3061449 h 3195576"/>
                <a:gd name="connsiteX59" fmla="*/ 1902181 w 3657600"/>
                <a:gd name="connsiteY59" fmla="*/ 3093254 h 3195576"/>
                <a:gd name="connsiteX60" fmla="*/ 1830620 w 3657600"/>
                <a:gd name="connsiteY60" fmla="*/ 3133011 h 3195576"/>
                <a:gd name="connsiteX61" fmla="*/ 1806766 w 3657600"/>
                <a:gd name="connsiteY61" fmla="*/ 3140962 h 3195576"/>
                <a:gd name="connsiteX62" fmla="*/ 1767009 w 3657600"/>
                <a:gd name="connsiteY62" fmla="*/ 3156865 h 3195576"/>
                <a:gd name="connsiteX63" fmla="*/ 1743155 w 3657600"/>
                <a:gd name="connsiteY63" fmla="*/ 3148913 h 3195576"/>
                <a:gd name="connsiteX64" fmla="*/ 1703399 w 3657600"/>
                <a:gd name="connsiteY64" fmla="*/ 3109157 h 3195576"/>
                <a:gd name="connsiteX65" fmla="*/ 1679545 w 3657600"/>
                <a:gd name="connsiteY65" fmla="*/ 3133011 h 3195576"/>
                <a:gd name="connsiteX66" fmla="*/ 1655691 w 3657600"/>
                <a:gd name="connsiteY66" fmla="*/ 3164816 h 3195576"/>
                <a:gd name="connsiteX67" fmla="*/ 1639788 w 3657600"/>
                <a:gd name="connsiteY67" fmla="*/ 3188670 h 3195576"/>
                <a:gd name="connsiteX68" fmla="*/ 1632882 w 3657600"/>
                <a:gd name="connsiteY68" fmla="*/ 3195576 h 3195576"/>
                <a:gd name="connsiteX69" fmla="*/ 1583799 w 3657600"/>
                <a:gd name="connsiteY69" fmla="*/ 3195576 h 3195576"/>
                <a:gd name="connsiteX70" fmla="*/ 1578114 w 3657600"/>
                <a:gd name="connsiteY70" fmla="*/ 3177605 h 3195576"/>
                <a:gd name="connsiteX71" fmla="*/ 1576178 w 3657600"/>
                <a:gd name="connsiteY71" fmla="*/ 3156865 h 3195576"/>
                <a:gd name="connsiteX72" fmla="*/ 1560275 w 3657600"/>
                <a:gd name="connsiteY72" fmla="*/ 3069400 h 3195576"/>
                <a:gd name="connsiteX73" fmla="*/ 1544373 w 3657600"/>
                <a:gd name="connsiteY73" fmla="*/ 3029644 h 3195576"/>
                <a:gd name="connsiteX74" fmla="*/ 1528470 w 3657600"/>
                <a:gd name="connsiteY74" fmla="*/ 3053498 h 3195576"/>
                <a:gd name="connsiteX75" fmla="*/ 1504616 w 3657600"/>
                <a:gd name="connsiteY75" fmla="*/ 3069400 h 3195576"/>
                <a:gd name="connsiteX76" fmla="*/ 1480762 w 3657600"/>
                <a:gd name="connsiteY76" fmla="*/ 3085303 h 3195576"/>
                <a:gd name="connsiteX77" fmla="*/ 1377395 w 3657600"/>
                <a:gd name="connsiteY77" fmla="*/ 3140962 h 3195576"/>
                <a:gd name="connsiteX78" fmla="*/ 1353541 w 3657600"/>
                <a:gd name="connsiteY78" fmla="*/ 3045546 h 3195576"/>
                <a:gd name="connsiteX79" fmla="*/ 1329687 w 3657600"/>
                <a:gd name="connsiteY79" fmla="*/ 3021693 h 3195576"/>
                <a:gd name="connsiteX80" fmla="*/ 1313785 w 3657600"/>
                <a:gd name="connsiteY80" fmla="*/ 3045546 h 3195576"/>
                <a:gd name="connsiteX81" fmla="*/ 1281980 w 3657600"/>
                <a:gd name="connsiteY81" fmla="*/ 3061449 h 3195576"/>
                <a:gd name="connsiteX82" fmla="*/ 1258126 w 3657600"/>
                <a:gd name="connsiteY82" fmla="*/ 3077352 h 3195576"/>
                <a:gd name="connsiteX83" fmla="*/ 1210418 w 3657600"/>
                <a:gd name="connsiteY83" fmla="*/ 3109157 h 3195576"/>
                <a:gd name="connsiteX84" fmla="*/ 1162710 w 3657600"/>
                <a:gd name="connsiteY84" fmla="*/ 3125060 h 3195576"/>
                <a:gd name="connsiteX85" fmla="*/ 1130905 w 3657600"/>
                <a:gd name="connsiteY85" fmla="*/ 3005790 h 3195576"/>
                <a:gd name="connsiteX86" fmla="*/ 1122954 w 3657600"/>
                <a:gd name="connsiteY86" fmla="*/ 2973985 h 3195576"/>
                <a:gd name="connsiteX87" fmla="*/ 1115002 w 3657600"/>
                <a:gd name="connsiteY87" fmla="*/ 2997839 h 3195576"/>
                <a:gd name="connsiteX88" fmla="*/ 1043441 w 3657600"/>
                <a:gd name="connsiteY88" fmla="*/ 3053498 h 3195576"/>
                <a:gd name="connsiteX89" fmla="*/ 1003684 w 3657600"/>
                <a:gd name="connsiteY89" fmla="*/ 3085303 h 3195576"/>
                <a:gd name="connsiteX90" fmla="*/ 979830 w 3657600"/>
                <a:gd name="connsiteY90" fmla="*/ 3069400 h 3195576"/>
                <a:gd name="connsiteX91" fmla="*/ 955976 w 3657600"/>
                <a:gd name="connsiteY91" fmla="*/ 3077352 h 3195576"/>
                <a:gd name="connsiteX92" fmla="*/ 860561 w 3657600"/>
                <a:gd name="connsiteY92" fmla="*/ 3140962 h 3195576"/>
                <a:gd name="connsiteX93" fmla="*/ 828755 w 3657600"/>
                <a:gd name="connsiteY93" fmla="*/ 3148913 h 3195576"/>
                <a:gd name="connsiteX94" fmla="*/ 717437 w 3657600"/>
                <a:gd name="connsiteY94" fmla="*/ 3188670 h 3195576"/>
                <a:gd name="connsiteX95" fmla="*/ 691552 w 3657600"/>
                <a:gd name="connsiteY95" fmla="*/ 3192886 h 3195576"/>
                <a:gd name="connsiteX96" fmla="*/ 669731 w 3657600"/>
                <a:gd name="connsiteY96" fmla="*/ 3195576 h 3195576"/>
                <a:gd name="connsiteX97" fmla="*/ 576838 w 3657600"/>
                <a:gd name="connsiteY97" fmla="*/ 3195576 h 3195576"/>
                <a:gd name="connsiteX98" fmla="*/ 564741 w 3657600"/>
                <a:gd name="connsiteY98" fmla="*/ 3187441 h 3195576"/>
                <a:gd name="connsiteX99" fmla="*/ 542508 w 3657600"/>
                <a:gd name="connsiteY99" fmla="*/ 3164816 h 3195576"/>
                <a:gd name="connsiteX100" fmla="*/ 518654 w 3657600"/>
                <a:gd name="connsiteY100" fmla="*/ 3117108 h 3195576"/>
                <a:gd name="connsiteX101" fmla="*/ 470947 w 3657600"/>
                <a:gd name="connsiteY101" fmla="*/ 3029644 h 3195576"/>
                <a:gd name="connsiteX102" fmla="*/ 455044 w 3657600"/>
                <a:gd name="connsiteY102" fmla="*/ 3005790 h 3195576"/>
                <a:gd name="connsiteX103" fmla="*/ 439141 w 3657600"/>
                <a:gd name="connsiteY103" fmla="*/ 2973985 h 3195576"/>
                <a:gd name="connsiteX104" fmla="*/ 391434 w 3657600"/>
                <a:gd name="connsiteY104" fmla="*/ 2997839 h 3195576"/>
                <a:gd name="connsiteX105" fmla="*/ 343726 w 3657600"/>
                <a:gd name="connsiteY105" fmla="*/ 3037595 h 3195576"/>
                <a:gd name="connsiteX106" fmla="*/ 319872 w 3657600"/>
                <a:gd name="connsiteY106" fmla="*/ 3053498 h 3195576"/>
                <a:gd name="connsiteX107" fmla="*/ 288067 w 3657600"/>
                <a:gd name="connsiteY107" fmla="*/ 3077352 h 3195576"/>
                <a:gd name="connsiteX108" fmla="*/ 248310 w 3657600"/>
                <a:gd name="connsiteY108" fmla="*/ 3085303 h 3195576"/>
                <a:gd name="connsiteX109" fmla="*/ 224456 w 3657600"/>
                <a:gd name="connsiteY109" fmla="*/ 3093254 h 3195576"/>
                <a:gd name="connsiteX110" fmla="*/ 216505 w 3657600"/>
                <a:gd name="connsiteY110" fmla="*/ 3069400 h 3195576"/>
                <a:gd name="connsiteX111" fmla="*/ 192651 w 3657600"/>
                <a:gd name="connsiteY111" fmla="*/ 3061449 h 3195576"/>
                <a:gd name="connsiteX112" fmla="*/ 160846 w 3657600"/>
                <a:gd name="connsiteY112" fmla="*/ 3005790 h 3195576"/>
                <a:gd name="connsiteX113" fmla="*/ 113138 w 3657600"/>
                <a:gd name="connsiteY113" fmla="*/ 2926277 h 3195576"/>
                <a:gd name="connsiteX114" fmla="*/ 81333 w 3657600"/>
                <a:gd name="connsiteY114" fmla="*/ 2862666 h 3195576"/>
                <a:gd name="connsiteX115" fmla="*/ 57479 w 3657600"/>
                <a:gd name="connsiteY115" fmla="*/ 2870618 h 3195576"/>
                <a:gd name="connsiteX116" fmla="*/ 49527 w 3657600"/>
                <a:gd name="connsiteY116" fmla="*/ 2894472 h 3195576"/>
                <a:gd name="connsiteX117" fmla="*/ 25674 w 3657600"/>
                <a:gd name="connsiteY117" fmla="*/ 2902423 h 3195576"/>
                <a:gd name="connsiteX118" fmla="*/ 1820 w 3657600"/>
                <a:gd name="connsiteY118" fmla="*/ 2966033 h 3195576"/>
                <a:gd name="connsiteX119" fmla="*/ 0 w 3657600"/>
                <a:gd name="connsiteY119" fmla="*/ 2967853 h 319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657600" h="3195576">
                  <a:moveTo>
                    <a:pt x="0" y="0"/>
                  </a:moveTo>
                  <a:lnTo>
                    <a:pt x="3657600" y="0"/>
                  </a:lnTo>
                  <a:lnTo>
                    <a:pt x="3657600" y="3033045"/>
                  </a:lnTo>
                  <a:lnTo>
                    <a:pt x="3643517" y="2997839"/>
                  </a:lnTo>
                  <a:cubicBezTo>
                    <a:pt x="3639243" y="2989292"/>
                    <a:pt x="3632915" y="2981936"/>
                    <a:pt x="3627614" y="2973985"/>
                  </a:cubicBezTo>
                  <a:cubicBezTo>
                    <a:pt x="3615139" y="2955273"/>
                    <a:pt x="3595809" y="3005790"/>
                    <a:pt x="3579907" y="3021693"/>
                  </a:cubicBezTo>
                  <a:cubicBezTo>
                    <a:pt x="3571956" y="3024343"/>
                    <a:pt x="3562598" y="3024408"/>
                    <a:pt x="3556053" y="3029644"/>
                  </a:cubicBezTo>
                  <a:cubicBezTo>
                    <a:pt x="3548591" y="3035614"/>
                    <a:pt x="3548698" y="3049224"/>
                    <a:pt x="3540150" y="3053498"/>
                  </a:cubicBezTo>
                  <a:cubicBezTo>
                    <a:pt x="3525730" y="3060708"/>
                    <a:pt x="3508345" y="3058799"/>
                    <a:pt x="3492442" y="3061449"/>
                  </a:cubicBezTo>
                  <a:cubicBezTo>
                    <a:pt x="3484491" y="3058799"/>
                    <a:pt x="3474515" y="3059425"/>
                    <a:pt x="3468588" y="3053498"/>
                  </a:cubicBezTo>
                  <a:cubicBezTo>
                    <a:pt x="3462661" y="3047571"/>
                    <a:pt x="3464385" y="3037141"/>
                    <a:pt x="3460637" y="3029644"/>
                  </a:cubicBezTo>
                  <a:cubicBezTo>
                    <a:pt x="3446251" y="3000872"/>
                    <a:pt x="3448392" y="3007009"/>
                    <a:pt x="3420881" y="2997839"/>
                  </a:cubicBezTo>
                  <a:cubicBezTo>
                    <a:pt x="3346403" y="3022664"/>
                    <a:pt x="3456560" y="2981995"/>
                    <a:pt x="3373173" y="3029644"/>
                  </a:cubicBezTo>
                  <a:cubicBezTo>
                    <a:pt x="3363685" y="3035066"/>
                    <a:pt x="3351969" y="3034945"/>
                    <a:pt x="3341367" y="3037595"/>
                  </a:cubicBezTo>
                  <a:cubicBezTo>
                    <a:pt x="3322303" y="2980401"/>
                    <a:pt x="3345432" y="3051825"/>
                    <a:pt x="3325465" y="2981936"/>
                  </a:cubicBezTo>
                  <a:cubicBezTo>
                    <a:pt x="3323163" y="2973877"/>
                    <a:pt x="3325465" y="2955432"/>
                    <a:pt x="3317514" y="2958082"/>
                  </a:cubicBezTo>
                  <a:cubicBezTo>
                    <a:pt x="3306269" y="2961830"/>
                    <a:pt x="3306912" y="2979285"/>
                    <a:pt x="3301611" y="2989887"/>
                  </a:cubicBezTo>
                  <a:cubicBezTo>
                    <a:pt x="3301611" y="2989887"/>
                    <a:pt x="3268827" y="3009753"/>
                    <a:pt x="3253903" y="3021693"/>
                  </a:cubicBezTo>
                  <a:cubicBezTo>
                    <a:pt x="3237601" y="3034735"/>
                    <a:pt x="3216226" y="3057290"/>
                    <a:pt x="3206195" y="3077352"/>
                  </a:cubicBezTo>
                  <a:cubicBezTo>
                    <a:pt x="3202447" y="3084849"/>
                    <a:pt x="3204171" y="3095279"/>
                    <a:pt x="3198244" y="3101206"/>
                  </a:cubicBezTo>
                  <a:cubicBezTo>
                    <a:pt x="3194442" y="3105008"/>
                    <a:pt x="3142860" y="3117039"/>
                    <a:pt x="3142585" y="3117108"/>
                  </a:cubicBezTo>
                  <a:cubicBezTo>
                    <a:pt x="3134634" y="3114458"/>
                    <a:pt x="3121844" y="3116939"/>
                    <a:pt x="3118731" y="3109157"/>
                  </a:cubicBezTo>
                  <a:cubicBezTo>
                    <a:pt x="3109817" y="3086873"/>
                    <a:pt x="3114726" y="3061269"/>
                    <a:pt x="3110780" y="3037595"/>
                  </a:cubicBezTo>
                  <a:cubicBezTo>
                    <a:pt x="3109402" y="3029328"/>
                    <a:pt x="3110959" y="3011708"/>
                    <a:pt x="3102828" y="3013741"/>
                  </a:cubicBezTo>
                  <a:cubicBezTo>
                    <a:pt x="3089971" y="3016955"/>
                    <a:pt x="3086925" y="3034944"/>
                    <a:pt x="3078974" y="3045546"/>
                  </a:cubicBezTo>
                  <a:cubicBezTo>
                    <a:pt x="3032535" y="3061027"/>
                    <a:pt x="3075186" y="3041385"/>
                    <a:pt x="3039218" y="3077352"/>
                  </a:cubicBezTo>
                  <a:cubicBezTo>
                    <a:pt x="3032461" y="3084109"/>
                    <a:pt x="3023468" y="3088189"/>
                    <a:pt x="3015364" y="3093254"/>
                  </a:cubicBezTo>
                  <a:cubicBezTo>
                    <a:pt x="3002258" y="3101445"/>
                    <a:pt x="2988859" y="3109157"/>
                    <a:pt x="2975607" y="3117108"/>
                  </a:cubicBezTo>
                  <a:cubicBezTo>
                    <a:pt x="2949464" y="3038675"/>
                    <a:pt x="2989256" y="3164948"/>
                    <a:pt x="2959705" y="2958082"/>
                  </a:cubicBezTo>
                  <a:cubicBezTo>
                    <a:pt x="2958520" y="2949785"/>
                    <a:pt x="2955056" y="2974232"/>
                    <a:pt x="2951754" y="2981936"/>
                  </a:cubicBezTo>
                  <a:cubicBezTo>
                    <a:pt x="2947085" y="2992831"/>
                    <a:pt x="2941152" y="3003139"/>
                    <a:pt x="2935851" y="3013741"/>
                  </a:cubicBezTo>
                  <a:cubicBezTo>
                    <a:pt x="2927900" y="3016392"/>
                    <a:pt x="2918971" y="3017044"/>
                    <a:pt x="2911997" y="3021693"/>
                  </a:cubicBezTo>
                  <a:cubicBezTo>
                    <a:pt x="2852436" y="3061400"/>
                    <a:pt x="2921008" y="3034590"/>
                    <a:pt x="2864289" y="3053498"/>
                  </a:cubicBezTo>
                  <a:cubicBezTo>
                    <a:pt x="2843086" y="3056148"/>
                    <a:pt x="2821573" y="3056972"/>
                    <a:pt x="2800679" y="3061449"/>
                  </a:cubicBezTo>
                  <a:cubicBezTo>
                    <a:pt x="2784288" y="3064961"/>
                    <a:pt x="2769143" y="3072941"/>
                    <a:pt x="2752971" y="3077352"/>
                  </a:cubicBezTo>
                  <a:cubicBezTo>
                    <a:pt x="2739932" y="3080908"/>
                    <a:pt x="2726466" y="3082653"/>
                    <a:pt x="2713214" y="3085303"/>
                  </a:cubicBezTo>
                  <a:cubicBezTo>
                    <a:pt x="2705263" y="3080002"/>
                    <a:pt x="2695331" y="3076862"/>
                    <a:pt x="2689361" y="3069400"/>
                  </a:cubicBezTo>
                  <a:cubicBezTo>
                    <a:pt x="2684125" y="3062855"/>
                    <a:pt x="2682787" y="3053813"/>
                    <a:pt x="2681409" y="3045546"/>
                  </a:cubicBezTo>
                  <a:cubicBezTo>
                    <a:pt x="2677463" y="3021872"/>
                    <a:pt x="2676108" y="2997839"/>
                    <a:pt x="2673458" y="2973985"/>
                  </a:cubicBezTo>
                  <a:cubicBezTo>
                    <a:pt x="2666383" y="2975400"/>
                    <a:pt x="2611721" y="2985676"/>
                    <a:pt x="2601896" y="2989887"/>
                  </a:cubicBezTo>
                  <a:cubicBezTo>
                    <a:pt x="2593112" y="2993651"/>
                    <a:pt x="2585993" y="3000489"/>
                    <a:pt x="2578042" y="3005790"/>
                  </a:cubicBezTo>
                  <a:cubicBezTo>
                    <a:pt x="2529975" y="3017806"/>
                    <a:pt x="2556604" y="3010285"/>
                    <a:pt x="2498529" y="3029644"/>
                  </a:cubicBezTo>
                  <a:cubicBezTo>
                    <a:pt x="2480397" y="3035688"/>
                    <a:pt x="2467210" y="3051616"/>
                    <a:pt x="2450821" y="3061449"/>
                  </a:cubicBezTo>
                  <a:cubicBezTo>
                    <a:pt x="2440657" y="3067547"/>
                    <a:pt x="2429618" y="3072051"/>
                    <a:pt x="2419016" y="3077352"/>
                  </a:cubicBezTo>
                  <a:cubicBezTo>
                    <a:pt x="2419016" y="3077352"/>
                    <a:pt x="2396363" y="3046423"/>
                    <a:pt x="2387211" y="3029644"/>
                  </a:cubicBezTo>
                  <a:cubicBezTo>
                    <a:pt x="2380376" y="3017114"/>
                    <a:pt x="2376609" y="3003139"/>
                    <a:pt x="2371308" y="2989887"/>
                  </a:cubicBezTo>
                  <a:cubicBezTo>
                    <a:pt x="2335570" y="2972018"/>
                    <a:pt x="2314124" y="2958082"/>
                    <a:pt x="2267941" y="2958082"/>
                  </a:cubicBezTo>
                  <a:cubicBezTo>
                    <a:pt x="2258385" y="2958082"/>
                    <a:pt x="2252038" y="2968684"/>
                    <a:pt x="2244087" y="2973985"/>
                  </a:cubicBezTo>
                  <a:cubicBezTo>
                    <a:pt x="2186882" y="2993053"/>
                    <a:pt x="2258334" y="2969914"/>
                    <a:pt x="2188428" y="2989887"/>
                  </a:cubicBezTo>
                  <a:cubicBezTo>
                    <a:pt x="2180369" y="2992190"/>
                    <a:pt x="2167039" y="3005850"/>
                    <a:pt x="2164574" y="2997839"/>
                  </a:cubicBezTo>
                  <a:cubicBezTo>
                    <a:pt x="2124519" y="2867658"/>
                    <a:pt x="2199014" y="2900650"/>
                    <a:pt x="2132769" y="2878569"/>
                  </a:cubicBezTo>
                  <a:cubicBezTo>
                    <a:pt x="2127468" y="2886520"/>
                    <a:pt x="2121141" y="2893876"/>
                    <a:pt x="2116867" y="2902423"/>
                  </a:cubicBezTo>
                  <a:cubicBezTo>
                    <a:pt x="2113119" y="2909920"/>
                    <a:pt x="2114151" y="2919732"/>
                    <a:pt x="2108915" y="2926277"/>
                  </a:cubicBezTo>
                  <a:cubicBezTo>
                    <a:pt x="2067812" y="2977655"/>
                    <a:pt x="2097095" y="2906079"/>
                    <a:pt x="2077110" y="2966033"/>
                  </a:cubicBezTo>
                  <a:cubicBezTo>
                    <a:pt x="2069159" y="2968684"/>
                    <a:pt x="2059183" y="2968058"/>
                    <a:pt x="2053256" y="2973985"/>
                  </a:cubicBezTo>
                  <a:cubicBezTo>
                    <a:pt x="2043433" y="2983809"/>
                    <a:pt x="2034154" y="3015390"/>
                    <a:pt x="2029402" y="3029644"/>
                  </a:cubicBezTo>
                  <a:cubicBezTo>
                    <a:pt x="2021451" y="3034945"/>
                    <a:pt x="2012305" y="3038789"/>
                    <a:pt x="2005548" y="3045546"/>
                  </a:cubicBezTo>
                  <a:cubicBezTo>
                    <a:pt x="1952536" y="3098558"/>
                    <a:pt x="2029407" y="3042892"/>
                    <a:pt x="1965792" y="3085303"/>
                  </a:cubicBezTo>
                  <a:cubicBezTo>
                    <a:pt x="1963142" y="3077352"/>
                    <a:pt x="1966060" y="3063093"/>
                    <a:pt x="1957841" y="3061449"/>
                  </a:cubicBezTo>
                  <a:cubicBezTo>
                    <a:pt x="1950082" y="3059897"/>
                    <a:pt x="1909620" y="3088295"/>
                    <a:pt x="1902181" y="3093254"/>
                  </a:cubicBezTo>
                  <a:cubicBezTo>
                    <a:pt x="1839399" y="3108951"/>
                    <a:pt x="1901447" y="3088744"/>
                    <a:pt x="1830620" y="3133011"/>
                  </a:cubicBezTo>
                  <a:cubicBezTo>
                    <a:pt x="1823513" y="3137453"/>
                    <a:pt x="1814614" y="3138019"/>
                    <a:pt x="1806766" y="3140962"/>
                  </a:cubicBezTo>
                  <a:cubicBezTo>
                    <a:pt x="1793402" y="3145974"/>
                    <a:pt x="1780261" y="3151564"/>
                    <a:pt x="1767009" y="3156865"/>
                  </a:cubicBezTo>
                  <a:cubicBezTo>
                    <a:pt x="1759058" y="3154214"/>
                    <a:pt x="1749082" y="3154840"/>
                    <a:pt x="1743155" y="3148913"/>
                  </a:cubicBezTo>
                  <a:cubicBezTo>
                    <a:pt x="1694030" y="3099787"/>
                    <a:pt x="1759340" y="3127803"/>
                    <a:pt x="1703399" y="3109157"/>
                  </a:cubicBezTo>
                  <a:cubicBezTo>
                    <a:pt x="1695448" y="3117108"/>
                    <a:pt x="1686863" y="3124473"/>
                    <a:pt x="1679545" y="3133011"/>
                  </a:cubicBezTo>
                  <a:cubicBezTo>
                    <a:pt x="1670921" y="3143073"/>
                    <a:pt x="1663394" y="3154032"/>
                    <a:pt x="1655691" y="3164816"/>
                  </a:cubicBezTo>
                  <a:cubicBezTo>
                    <a:pt x="1650136" y="3172592"/>
                    <a:pt x="1645906" y="3181329"/>
                    <a:pt x="1639788" y="3188670"/>
                  </a:cubicBezTo>
                  <a:lnTo>
                    <a:pt x="1632882" y="3195576"/>
                  </a:lnTo>
                  <a:lnTo>
                    <a:pt x="1583799" y="3195576"/>
                  </a:lnTo>
                  <a:lnTo>
                    <a:pt x="1578114" y="3177605"/>
                  </a:lnTo>
                  <a:cubicBezTo>
                    <a:pt x="1577411" y="3170703"/>
                    <a:pt x="1577387" y="3163513"/>
                    <a:pt x="1576178" y="3156865"/>
                  </a:cubicBezTo>
                  <a:cubicBezTo>
                    <a:pt x="1573853" y="3144077"/>
                    <a:pt x="1564810" y="3084518"/>
                    <a:pt x="1560275" y="3069400"/>
                  </a:cubicBezTo>
                  <a:cubicBezTo>
                    <a:pt x="1556174" y="3055729"/>
                    <a:pt x="1557139" y="3036027"/>
                    <a:pt x="1544373" y="3029644"/>
                  </a:cubicBezTo>
                  <a:cubicBezTo>
                    <a:pt x="1535825" y="3025370"/>
                    <a:pt x="1533771" y="3045547"/>
                    <a:pt x="1528470" y="3053498"/>
                  </a:cubicBezTo>
                  <a:lnTo>
                    <a:pt x="1504616" y="3069400"/>
                  </a:lnTo>
                  <a:lnTo>
                    <a:pt x="1480762" y="3085303"/>
                  </a:lnTo>
                  <a:cubicBezTo>
                    <a:pt x="1416261" y="3128304"/>
                    <a:pt x="1450619" y="3109580"/>
                    <a:pt x="1377395" y="3140962"/>
                  </a:cubicBezTo>
                  <a:cubicBezTo>
                    <a:pt x="1372146" y="3098970"/>
                    <a:pt x="1376686" y="3077948"/>
                    <a:pt x="1353541" y="3045546"/>
                  </a:cubicBezTo>
                  <a:cubicBezTo>
                    <a:pt x="1347005" y="3036396"/>
                    <a:pt x="1337638" y="3029644"/>
                    <a:pt x="1329687" y="3021693"/>
                  </a:cubicBezTo>
                  <a:cubicBezTo>
                    <a:pt x="1324386" y="3029644"/>
                    <a:pt x="1321126" y="3039428"/>
                    <a:pt x="1313785" y="3045546"/>
                  </a:cubicBezTo>
                  <a:cubicBezTo>
                    <a:pt x="1304679" y="3053134"/>
                    <a:pt x="1292271" y="3055568"/>
                    <a:pt x="1281980" y="3061449"/>
                  </a:cubicBezTo>
                  <a:cubicBezTo>
                    <a:pt x="1273683" y="3066190"/>
                    <a:pt x="1266077" y="3072051"/>
                    <a:pt x="1258126" y="3077352"/>
                  </a:cubicBezTo>
                  <a:cubicBezTo>
                    <a:pt x="1223604" y="3088859"/>
                    <a:pt x="1240199" y="3079376"/>
                    <a:pt x="1210418" y="3109157"/>
                  </a:cubicBezTo>
                  <a:cubicBezTo>
                    <a:pt x="1198565" y="3121010"/>
                    <a:pt x="1178613" y="3119759"/>
                    <a:pt x="1162710" y="3125060"/>
                  </a:cubicBezTo>
                  <a:cubicBezTo>
                    <a:pt x="1108723" y="3089068"/>
                    <a:pt x="1144578" y="3122011"/>
                    <a:pt x="1130905" y="3005790"/>
                  </a:cubicBezTo>
                  <a:cubicBezTo>
                    <a:pt x="1129628" y="2994937"/>
                    <a:pt x="1132728" y="2978872"/>
                    <a:pt x="1122954" y="2973985"/>
                  </a:cubicBezTo>
                  <a:cubicBezTo>
                    <a:pt x="1115457" y="2970237"/>
                    <a:pt x="1117653" y="2989888"/>
                    <a:pt x="1115002" y="2997839"/>
                  </a:cubicBezTo>
                  <a:cubicBezTo>
                    <a:pt x="1066656" y="3013954"/>
                    <a:pt x="1105544" y="2997040"/>
                    <a:pt x="1043441" y="3053498"/>
                  </a:cubicBezTo>
                  <a:cubicBezTo>
                    <a:pt x="1030883" y="3064914"/>
                    <a:pt x="1020148" y="3081187"/>
                    <a:pt x="1003684" y="3085303"/>
                  </a:cubicBezTo>
                  <a:cubicBezTo>
                    <a:pt x="994413" y="3087621"/>
                    <a:pt x="987781" y="3074701"/>
                    <a:pt x="979830" y="3069400"/>
                  </a:cubicBezTo>
                  <a:cubicBezTo>
                    <a:pt x="971879" y="3072051"/>
                    <a:pt x="963680" y="3074050"/>
                    <a:pt x="955976" y="3077352"/>
                  </a:cubicBezTo>
                  <a:cubicBezTo>
                    <a:pt x="912797" y="3095857"/>
                    <a:pt x="906077" y="3106825"/>
                    <a:pt x="860561" y="3140962"/>
                  </a:cubicBezTo>
                  <a:cubicBezTo>
                    <a:pt x="849959" y="3143612"/>
                    <a:pt x="839122" y="3145457"/>
                    <a:pt x="828755" y="3148913"/>
                  </a:cubicBezTo>
                  <a:cubicBezTo>
                    <a:pt x="763469" y="3170675"/>
                    <a:pt x="806387" y="3166433"/>
                    <a:pt x="717437" y="3188670"/>
                  </a:cubicBezTo>
                  <a:cubicBezTo>
                    <a:pt x="712901" y="3189804"/>
                    <a:pt x="703414" y="3191284"/>
                    <a:pt x="691552" y="3192886"/>
                  </a:cubicBezTo>
                  <a:lnTo>
                    <a:pt x="669731" y="3195576"/>
                  </a:lnTo>
                  <a:lnTo>
                    <a:pt x="576838" y="3195576"/>
                  </a:lnTo>
                  <a:lnTo>
                    <a:pt x="564741" y="3187441"/>
                  </a:lnTo>
                  <a:cubicBezTo>
                    <a:pt x="558137" y="3182326"/>
                    <a:pt x="552074" y="3176295"/>
                    <a:pt x="542508" y="3164816"/>
                  </a:cubicBezTo>
                  <a:cubicBezTo>
                    <a:pt x="518895" y="3136481"/>
                    <a:pt x="532313" y="3147842"/>
                    <a:pt x="518654" y="3117108"/>
                  </a:cubicBezTo>
                  <a:cubicBezTo>
                    <a:pt x="503612" y="3083264"/>
                    <a:pt x="490282" y="3060580"/>
                    <a:pt x="470947" y="3029644"/>
                  </a:cubicBezTo>
                  <a:cubicBezTo>
                    <a:pt x="465882" y="3021540"/>
                    <a:pt x="459785" y="3014087"/>
                    <a:pt x="455044" y="3005790"/>
                  </a:cubicBezTo>
                  <a:cubicBezTo>
                    <a:pt x="449163" y="2995499"/>
                    <a:pt x="449305" y="2980083"/>
                    <a:pt x="439141" y="2973985"/>
                  </a:cubicBezTo>
                  <a:cubicBezTo>
                    <a:pt x="430477" y="2968786"/>
                    <a:pt x="394606" y="2995724"/>
                    <a:pt x="391434" y="2997839"/>
                  </a:cubicBezTo>
                  <a:cubicBezTo>
                    <a:pt x="345875" y="3013025"/>
                    <a:pt x="387049" y="2994272"/>
                    <a:pt x="343726" y="3037595"/>
                  </a:cubicBezTo>
                  <a:cubicBezTo>
                    <a:pt x="336969" y="3044352"/>
                    <a:pt x="327648" y="3047943"/>
                    <a:pt x="319872" y="3053498"/>
                  </a:cubicBezTo>
                  <a:cubicBezTo>
                    <a:pt x="309088" y="3061201"/>
                    <a:pt x="298669" y="3069401"/>
                    <a:pt x="288067" y="3077352"/>
                  </a:cubicBezTo>
                  <a:cubicBezTo>
                    <a:pt x="274815" y="3080002"/>
                    <a:pt x="261421" y="3082025"/>
                    <a:pt x="248310" y="3085303"/>
                  </a:cubicBezTo>
                  <a:cubicBezTo>
                    <a:pt x="240179" y="3087336"/>
                    <a:pt x="231953" y="3097002"/>
                    <a:pt x="224456" y="3093254"/>
                  </a:cubicBezTo>
                  <a:cubicBezTo>
                    <a:pt x="216959" y="3089506"/>
                    <a:pt x="219155" y="3077351"/>
                    <a:pt x="216505" y="3069400"/>
                  </a:cubicBezTo>
                  <a:cubicBezTo>
                    <a:pt x="208554" y="3066750"/>
                    <a:pt x="199196" y="3066685"/>
                    <a:pt x="192651" y="3061449"/>
                  </a:cubicBezTo>
                  <a:cubicBezTo>
                    <a:pt x="181706" y="3052693"/>
                    <a:pt x="166717" y="3015184"/>
                    <a:pt x="160846" y="3005790"/>
                  </a:cubicBezTo>
                  <a:cubicBezTo>
                    <a:pt x="103309" y="2913730"/>
                    <a:pt x="173797" y="3047596"/>
                    <a:pt x="113138" y="2926277"/>
                  </a:cubicBezTo>
                  <a:cubicBezTo>
                    <a:pt x="102536" y="2905073"/>
                    <a:pt x="98096" y="2879429"/>
                    <a:pt x="81333" y="2862666"/>
                  </a:cubicBezTo>
                  <a:cubicBezTo>
                    <a:pt x="75406" y="2856739"/>
                    <a:pt x="63406" y="2864691"/>
                    <a:pt x="57479" y="2870618"/>
                  </a:cubicBezTo>
                  <a:cubicBezTo>
                    <a:pt x="51552" y="2876545"/>
                    <a:pt x="52178" y="2886521"/>
                    <a:pt x="49527" y="2894472"/>
                  </a:cubicBezTo>
                  <a:cubicBezTo>
                    <a:pt x="41576" y="2897122"/>
                    <a:pt x="31600" y="2896497"/>
                    <a:pt x="25674" y="2902423"/>
                  </a:cubicBezTo>
                  <a:cubicBezTo>
                    <a:pt x="11813" y="2916284"/>
                    <a:pt x="6257" y="2948284"/>
                    <a:pt x="1820" y="2966033"/>
                  </a:cubicBezTo>
                  <a:lnTo>
                    <a:pt x="0" y="296785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rade Gothic LT Std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041848-BFBE-0745-A9F8-4FA9F2EEDE60}"/>
              </a:ext>
            </a:extLst>
          </p:cNvPr>
          <p:cNvGrpSpPr/>
          <p:nvPr/>
        </p:nvGrpSpPr>
        <p:grpSpPr>
          <a:xfrm>
            <a:off x="6388442" y="1355138"/>
            <a:ext cx="4889157" cy="3710586"/>
            <a:chOff x="6408751" y="1403437"/>
            <a:chExt cx="3665552" cy="31955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0FFC00-DDED-4447-BD06-9DD4E0DBFFAF}"/>
                </a:ext>
              </a:extLst>
            </p:cNvPr>
            <p:cNvSpPr/>
            <p:nvPr/>
          </p:nvSpPr>
          <p:spPr>
            <a:xfrm>
              <a:off x="6408751" y="1626889"/>
              <a:ext cx="3665552" cy="198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rade Gothic LT Std" pitchFamily="2" charset="0"/>
                </a:rPr>
                <a:t>The Zero Trust model eliminates trust in any one element, node, or service by </a:t>
              </a:r>
              <a:r>
                <a:rPr lang="en-US" b="1" dirty="0">
                  <a:solidFill>
                    <a:srgbClr val="F05F2A"/>
                  </a:solidFill>
                  <a:latin typeface="Trade Gothic LT Std Bold" pitchFamily="2" charset="0"/>
                </a:rPr>
                <a:t>assuming that a breach is inevitable or has already occurred</a:t>
              </a:r>
              <a:r>
                <a:rPr lang="en-US" dirty="0">
                  <a:solidFill>
                    <a:srgbClr val="000000"/>
                  </a:solidFill>
                  <a:latin typeface="Trade Gothic LT Std" pitchFamily="2" charset="0"/>
                </a:rPr>
                <a:t>…</a:t>
              </a:r>
            </a:p>
            <a:p>
              <a:endParaRPr lang="en-US" b="1" dirty="0">
                <a:solidFill>
                  <a:srgbClr val="000000"/>
                </a:solidFill>
                <a:latin typeface="Trade Gothic LT Std Bold" pitchFamily="2" charset="0"/>
              </a:endParaRPr>
            </a:p>
            <a:p>
              <a:r>
                <a:rPr lang="en-US" b="1" dirty="0">
                  <a:solidFill>
                    <a:srgbClr val="F05F2A"/>
                  </a:solidFill>
                  <a:latin typeface="Trade Gothic LT Std Bold" pitchFamily="2" charset="0"/>
                </a:rPr>
                <a:t>NSA strongly recommends that a Zero Trust security model </a:t>
              </a:r>
              <a:r>
                <a:rPr lang="en-US" dirty="0">
                  <a:solidFill>
                    <a:srgbClr val="000000"/>
                  </a:solidFill>
                  <a:latin typeface="Trade Gothic LT Std" pitchFamily="2" charset="0"/>
                </a:rPr>
                <a:t>be considered for all critical networks …and</a:t>
              </a:r>
              <a:r>
                <a:rPr lang="en-US" b="1" dirty="0">
                  <a:solidFill>
                    <a:srgbClr val="000000"/>
                  </a:solidFill>
                  <a:latin typeface="Trade Gothic LT Std Bold" pitchFamily="2" charset="0"/>
                </a:rPr>
                <a:t> Defense Industrial Base </a:t>
              </a:r>
              <a:r>
                <a:rPr lang="en-US" dirty="0">
                  <a:solidFill>
                    <a:srgbClr val="000000"/>
                  </a:solidFill>
                  <a:latin typeface="Trade Gothic LT Std" pitchFamily="2" charset="0"/>
                </a:rPr>
                <a:t>critical networks and systems...</a:t>
              </a:r>
              <a:endParaRPr lang="en-US" dirty="0">
                <a:latin typeface="Trade Gothic LT Std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165537-8633-BE42-8510-6BF8C32822D0}"/>
                </a:ext>
              </a:extLst>
            </p:cNvPr>
            <p:cNvSpPr/>
            <p:nvPr/>
          </p:nvSpPr>
          <p:spPr>
            <a:xfrm>
              <a:off x="6408751" y="1403437"/>
              <a:ext cx="3657600" cy="3195576"/>
            </a:xfrm>
            <a:custGeom>
              <a:avLst/>
              <a:gdLst>
                <a:gd name="connsiteX0" fmla="*/ 0 w 3657600"/>
                <a:gd name="connsiteY0" fmla="*/ 0 h 3195576"/>
                <a:gd name="connsiteX1" fmla="*/ 3657600 w 3657600"/>
                <a:gd name="connsiteY1" fmla="*/ 0 h 3195576"/>
                <a:gd name="connsiteX2" fmla="*/ 3657600 w 3657600"/>
                <a:gd name="connsiteY2" fmla="*/ 3033045 h 3195576"/>
                <a:gd name="connsiteX3" fmla="*/ 3643517 w 3657600"/>
                <a:gd name="connsiteY3" fmla="*/ 2997839 h 3195576"/>
                <a:gd name="connsiteX4" fmla="*/ 3627614 w 3657600"/>
                <a:gd name="connsiteY4" fmla="*/ 2973985 h 3195576"/>
                <a:gd name="connsiteX5" fmla="*/ 3579907 w 3657600"/>
                <a:gd name="connsiteY5" fmla="*/ 3021693 h 3195576"/>
                <a:gd name="connsiteX6" fmla="*/ 3556053 w 3657600"/>
                <a:gd name="connsiteY6" fmla="*/ 3029644 h 3195576"/>
                <a:gd name="connsiteX7" fmla="*/ 3540150 w 3657600"/>
                <a:gd name="connsiteY7" fmla="*/ 3053498 h 3195576"/>
                <a:gd name="connsiteX8" fmla="*/ 3492442 w 3657600"/>
                <a:gd name="connsiteY8" fmla="*/ 3061449 h 3195576"/>
                <a:gd name="connsiteX9" fmla="*/ 3468588 w 3657600"/>
                <a:gd name="connsiteY9" fmla="*/ 3053498 h 3195576"/>
                <a:gd name="connsiteX10" fmla="*/ 3460637 w 3657600"/>
                <a:gd name="connsiteY10" fmla="*/ 3029644 h 3195576"/>
                <a:gd name="connsiteX11" fmla="*/ 3420881 w 3657600"/>
                <a:gd name="connsiteY11" fmla="*/ 2997839 h 3195576"/>
                <a:gd name="connsiteX12" fmla="*/ 3373173 w 3657600"/>
                <a:gd name="connsiteY12" fmla="*/ 3029644 h 3195576"/>
                <a:gd name="connsiteX13" fmla="*/ 3341367 w 3657600"/>
                <a:gd name="connsiteY13" fmla="*/ 3037595 h 3195576"/>
                <a:gd name="connsiteX14" fmla="*/ 3325465 w 3657600"/>
                <a:gd name="connsiteY14" fmla="*/ 2981936 h 3195576"/>
                <a:gd name="connsiteX15" fmla="*/ 3317514 w 3657600"/>
                <a:gd name="connsiteY15" fmla="*/ 2958082 h 3195576"/>
                <a:gd name="connsiteX16" fmla="*/ 3301611 w 3657600"/>
                <a:gd name="connsiteY16" fmla="*/ 2989887 h 3195576"/>
                <a:gd name="connsiteX17" fmla="*/ 3253903 w 3657600"/>
                <a:gd name="connsiteY17" fmla="*/ 3021693 h 3195576"/>
                <a:gd name="connsiteX18" fmla="*/ 3206195 w 3657600"/>
                <a:gd name="connsiteY18" fmla="*/ 3077352 h 3195576"/>
                <a:gd name="connsiteX19" fmla="*/ 3198244 w 3657600"/>
                <a:gd name="connsiteY19" fmla="*/ 3101206 h 3195576"/>
                <a:gd name="connsiteX20" fmla="*/ 3142585 w 3657600"/>
                <a:gd name="connsiteY20" fmla="*/ 3117108 h 3195576"/>
                <a:gd name="connsiteX21" fmla="*/ 3118731 w 3657600"/>
                <a:gd name="connsiteY21" fmla="*/ 3109157 h 3195576"/>
                <a:gd name="connsiteX22" fmla="*/ 3110780 w 3657600"/>
                <a:gd name="connsiteY22" fmla="*/ 3037595 h 3195576"/>
                <a:gd name="connsiteX23" fmla="*/ 3102828 w 3657600"/>
                <a:gd name="connsiteY23" fmla="*/ 3013741 h 3195576"/>
                <a:gd name="connsiteX24" fmla="*/ 3078974 w 3657600"/>
                <a:gd name="connsiteY24" fmla="*/ 3045546 h 3195576"/>
                <a:gd name="connsiteX25" fmla="*/ 3039218 w 3657600"/>
                <a:gd name="connsiteY25" fmla="*/ 3077352 h 3195576"/>
                <a:gd name="connsiteX26" fmla="*/ 3015364 w 3657600"/>
                <a:gd name="connsiteY26" fmla="*/ 3093254 h 3195576"/>
                <a:gd name="connsiteX27" fmla="*/ 2975607 w 3657600"/>
                <a:gd name="connsiteY27" fmla="*/ 3117108 h 3195576"/>
                <a:gd name="connsiteX28" fmla="*/ 2959705 w 3657600"/>
                <a:gd name="connsiteY28" fmla="*/ 2958082 h 3195576"/>
                <a:gd name="connsiteX29" fmla="*/ 2951754 w 3657600"/>
                <a:gd name="connsiteY29" fmla="*/ 2981936 h 3195576"/>
                <a:gd name="connsiteX30" fmla="*/ 2935851 w 3657600"/>
                <a:gd name="connsiteY30" fmla="*/ 3013741 h 3195576"/>
                <a:gd name="connsiteX31" fmla="*/ 2911997 w 3657600"/>
                <a:gd name="connsiteY31" fmla="*/ 3021693 h 3195576"/>
                <a:gd name="connsiteX32" fmla="*/ 2864289 w 3657600"/>
                <a:gd name="connsiteY32" fmla="*/ 3053498 h 3195576"/>
                <a:gd name="connsiteX33" fmla="*/ 2800679 w 3657600"/>
                <a:gd name="connsiteY33" fmla="*/ 3061449 h 3195576"/>
                <a:gd name="connsiteX34" fmla="*/ 2752971 w 3657600"/>
                <a:gd name="connsiteY34" fmla="*/ 3077352 h 3195576"/>
                <a:gd name="connsiteX35" fmla="*/ 2713214 w 3657600"/>
                <a:gd name="connsiteY35" fmla="*/ 3085303 h 3195576"/>
                <a:gd name="connsiteX36" fmla="*/ 2689361 w 3657600"/>
                <a:gd name="connsiteY36" fmla="*/ 3069400 h 3195576"/>
                <a:gd name="connsiteX37" fmla="*/ 2681409 w 3657600"/>
                <a:gd name="connsiteY37" fmla="*/ 3045546 h 3195576"/>
                <a:gd name="connsiteX38" fmla="*/ 2673458 w 3657600"/>
                <a:gd name="connsiteY38" fmla="*/ 2973985 h 3195576"/>
                <a:gd name="connsiteX39" fmla="*/ 2601896 w 3657600"/>
                <a:gd name="connsiteY39" fmla="*/ 2989887 h 3195576"/>
                <a:gd name="connsiteX40" fmla="*/ 2578042 w 3657600"/>
                <a:gd name="connsiteY40" fmla="*/ 3005790 h 3195576"/>
                <a:gd name="connsiteX41" fmla="*/ 2498529 w 3657600"/>
                <a:gd name="connsiteY41" fmla="*/ 3029644 h 3195576"/>
                <a:gd name="connsiteX42" fmla="*/ 2450821 w 3657600"/>
                <a:gd name="connsiteY42" fmla="*/ 3061449 h 3195576"/>
                <a:gd name="connsiteX43" fmla="*/ 2419016 w 3657600"/>
                <a:gd name="connsiteY43" fmla="*/ 3077352 h 3195576"/>
                <a:gd name="connsiteX44" fmla="*/ 2387211 w 3657600"/>
                <a:gd name="connsiteY44" fmla="*/ 3029644 h 3195576"/>
                <a:gd name="connsiteX45" fmla="*/ 2371308 w 3657600"/>
                <a:gd name="connsiteY45" fmla="*/ 2989887 h 3195576"/>
                <a:gd name="connsiteX46" fmla="*/ 2267941 w 3657600"/>
                <a:gd name="connsiteY46" fmla="*/ 2958082 h 3195576"/>
                <a:gd name="connsiteX47" fmla="*/ 2244087 w 3657600"/>
                <a:gd name="connsiteY47" fmla="*/ 2973985 h 3195576"/>
                <a:gd name="connsiteX48" fmla="*/ 2188428 w 3657600"/>
                <a:gd name="connsiteY48" fmla="*/ 2989887 h 3195576"/>
                <a:gd name="connsiteX49" fmla="*/ 2164574 w 3657600"/>
                <a:gd name="connsiteY49" fmla="*/ 2997839 h 3195576"/>
                <a:gd name="connsiteX50" fmla="*/ 2132769 w 3657600"/>
                <a:gd name="connsiteY50" fmla="*/ 2878569 h 3195576"/>
                <a:gd name="connsiteX51" fmla="*/ 2116867 w 3657600"/>
                <a:gd name="connsiteY51" fmla="*/ 2902423 h 3195576"/>
                <a:gd name="connsiteX52" fmla="*/ 2108915 w 3657600"/>
                <a:gd name="connsiteY52" fmla="*/ 2926277 h 3195576"/>
                <a:gd name="connsiteX53" fmla="*/ 2077110 w 3657600"/>
                <a:gd name="connsiteY53" fmla="*/ 2966033 h 3195576"/>
                <a:gd name="connsiteX54" fmla="*/ 2053256 w 3657600"/>
                <a:gd name="connsiteY54" fmla="*/ 2973985 h 3195576"/>
                <a:gd name="connsiteX55" fmla="*/ 2029402 w 3657600"/>
                <a:gd name="connsiteY55" fmla="*/ 3029644 h 3195576"/>
                <a:gd name="connsiteX56" fmla="*/ 2005548 w 3657600"/>
                <a:gd name="connsiteY56" fmla="*/ 3045546 h 3195576"/>
                <a:gd name="connsiteX57" fmla="*/ 1965792 w 3657600"/>
                <a:gd name="connsiteY57" fmla="*/ 3085303 h 3195576"/>
                <a:gd name="connsiteX58" fmla="*/ 1957841 w 3657600"/>
                <a:gd name="connsiteY58" fmla="*/ 3061449 h 3195576"/>
                <a:gd name="connsiteX59" fmla="*/ 1902181 w 3657600"/>
                <a:gd name="connsiteY59" fmla="*/ 3093254 h 3195576"/>
                <a:gd name="connsiteX60" fmla="*/ 1830620 w 3657600"/>
                <a:gd name="connsiteY60" fmla="*/ 3133011 h 3195576"/>
                <a:gd name="connsiteX61" fmla="*/ 1806766 w 3657600"/>
                <a:gd name="connsiteY61" fmla="*/ 3140962 h 3195576"/>
                <a:gd name="connsiteX62" fmla="*/ 1767009 w 3657600"/>
                <a:gd name="connsiteY62" fmla="*/ 3156865 h 3195576"/>
                <a:gd name="connsiteX63" fmla="*/ 1743155 w 3657600"/>
                <a:gd name="connsiteY63" fmla="*/ 3148913 h 3195576"/>
                <a:gd name="connsiteX64" fmla="*/ 1703399 w 3657600"/>
                <a:gd name="connsiteY64" fmla="*/ 3109157 h 3195576"/>
                <a:gd name="connsiteX65" fmla="*/ 1679545 w 3657600"/>
                <a:gd name="connsiteY65" fmla="*/ 3133011 h 3195576"/>
                <a:gd name="connsiteX66" fmla="*/ 1655691 w 3657600"/>
                <a:gd name="connsiteY66" fmla="*/ 3164816 h 3195576"/>
                <a:gd name="connsiteX67" fmla="*/ 1639788 w 3657600"/>
                <a:gd name="connsiteY67" fmla="*/ 3188670 h 3195576"/>
                <a:gd name="connsiteX68" fmla="*/ 1632882 w 3657600"/>
                <a:gd name="connsiteY68" fmla="*/ 3195576 h 3195576"/>
                <a:gd name="connsiteX69" fmla="*/ 1583799 w 3657600"/>
                <a:gd name="connsiteY69" fmla="*/ 3195576 h 3195576"/>
                <a:gd name="connsiteX70" fmla="*/ 1578114 w 3657600"/>
                <a:gd name="connsiteY70" fmla="*/ 3177605 h 3195576"/>
                <a:gd name="connsiteX71" fmla="*/ 1576178 w 3657600"/>
                <a:gd name="connsiteY71" fmla="*/ 3156865 h 3195576"/>
                <a:gd name="connsiteX72" fmla="*/ 1560275 w 3657600"/>
                <a:gd name="connsiteY72" fmla="*/ 3069400 h 3195576"/>
                <a:gd name="connsiteX73" fmla="*/ 1544373 w 3657600"/>
                <a:gd name="connsiteY73" fmla="*/ 3029644 h 3195576"/>
                <a:gd name="connsiteX74" fmla="*/ 1528470 w 3657600"/>
                <a:gd name="connsiteY74" fmla="*/ 3053498 h 3195576"/>
                <a:gd name="connsiteX75" fmla="*/ 1504616 w 3657600"/>
                <a:gd name="connsiteY75" fmla="*/ 3069400 h 3195576"/>
                <a:gd name="connsiteX76" fmla="*/ 1480762 w 3657600"/>
                <a:gd name="connsiteY76" fmla="*/ 3085303 h 3195576"/>
                <a:gd name="connsiteX77" fmla="*/ 1377395 w 3657600"/>
                <a:gd name="connsiteY77" fmla="*/ 3140962 h 3195576"/>
                <a:gd name="connsiteX78" fmla="*/ 1353541 w 3657600"/>
                <a:gd name="connsiteY78" fmla="*/ 3045546 h 3195576"/>
                <a:gd name="connsiteX79" fmla="*/ 1329687 w 3657600"/>
                <a:gd name="connsiteY79" fmla="*/ 3021693 h 3195576"/>
                <a:gd name="connsiteX80" fmla="*/ 1313785 w 3657600"/>
                <a:gd name="connsiteY80" fmla="*/ 3045546 h 3195576"/>
                <a:gd name="connsiteX81" fmla="*/ 1281980 w 3657600"/>
                <a:gd name="connsiteY81" fmla="*/ 3061449 h 3195576"/>
                <a:gd name="connsiteX82" fmla="*/ 1258126 w 3657600"/>
                <a:gd name="connsiteY82" fmla="*/ 3077352 h 3195576"/>
                <a:gd name="connsiteX83" fmla="*/ 1210418 w 3657600"/>
                <a:gd name="connsiteY83" fmla="*/ 3109157 h 3195576"/>
                <a:gd name="connsiteX84" fmla="*/ 1162710 w 3657600"/>
                <a:gd name="connsiteY84" fmla="*/ 3125060 h 3195576"/>
                <a:gd name="connsiteX85" fmla="*/ 1130905 w 3657600"/>
                <a:gd name="connsiteY85" fmla="*/ 3005790 h 3195576"/>
                <a:gd name="connsiteX86" fmla="*/ 1122954 w 3657600"/>
                <a:gd name="connsiteY86" fmla="*/ 2973985 h 3195576"/>
                <a:gd name="connsiteX87" fmla="*/ 1115002 w 3657600"/>
                <a:gd name="connsiteY87" fmla="*/ 2997839 h 3195576"/>
                <a:gd name="connsiteX88" fmla="*/ 1043441 w 3657600"/>
                <a:gd name="connsiteY88" fmla="*/ 3053498 h 3195576"/>
                <a:gd name="connsiteX89" fmla="*/ 1003684 w 3657600"/>
                <a:gd name="connsiteY89" fmla="*/ 3085303 h 3195576"/>
                <a:gd name="connsiteX90" fmla="*/ 979830 w 3657600"/>
                <a:gd name="connsiteY90" fmla="*/ 3069400 h 3195576"/>
                <a:gd name="connsiteX91" fmla="*/ 955976 w 3657600"/>
                <a:gd name="connsiteY91" fmla="*/ 3077352 h 3195576"/>
                <a:gd name="connsiteX92" fmla="*/ 860561 w 3657600"/>
                <a:gd name="connsiteY92" fmla="*/ 3140962 h 3195576"/>
                <a:gd name="connsiteX93" fmla="*/ 828755 w 3657600"/>
                <a:gd name="connsiteY93" fmla="*/ 3148913 h 3195576"/>
                <a:gd name="connsiteX94" fmla="*/ 717437 w 3657600"/>
                <a:gd name="connsiteY94" fmla="*/ 3188670 h 3195576"/>
                <a:gd name="connsiteX95" fmla="*/ 691552 w 3657600"/>
                <a:gd name="connsiteY95" fmla="*/ 3192886 h 3195576"/>
                <a:gd name="connsiteX96" fmla="*/ 669731 w 3657600"/>
                <a:gd name="connsiteY96" fmla="*/ 3195576 h 3195576"/>
                <a:gd name="connsiteX97" fmla="*/ 576838 w 3657600"/>
                <a:gd name="connsiteY97" fmla="*/ 3195576 h 3195576"/>
                <a:gd name="connsiteX98" fmla="*/ 564741 w 3657600"/>
                <a:gd name="connsiteY98" fmla="*/ 3187441 h 3195576"/>
                <a:gd name="connsiteX99" fmla="*/ 542508 w 3657600"/>
                <a:gd name="connsiteY99" fmla="*/ 3164816 h 3195576"/>
                <a:gd name="connsiteX100" fmla="*/ 518654 w 3657600"/>
                <a:gd name="connsiteY100" fmla="*/ 3117108 h 3195576"/>
                <a:gd name="connsiteX101" fmla="*/ 470947 w 3657600"/>
                <a:gd name="connsiteY101" fmla="*/ 3029644 h 3195576"/>
                <a:gd name="connsiteX102" fmla="*/ 455044 w 3657600"/>
                <a:gd name="connsiteY102" fmla="*/ 3005790 h 3195576"/>
                <a:gd name="connsiteX103" fmla="*/ 439141 w 3657600"/>
                <a:gd name="connsiteY103" fmla="*/ 2973985 h 3195576"/>
                <a:gd name="connsiteX104" fmla="*/ 391434 w 3657600"/>
                <a:gd name="connsiteY104" fmla="*/ 2997839 h 3195576"/>
                <a:gd name="connsiteX105" fmla="*/ 343726 w 3657600"/>
                <a:gd name="connsiteY105" fmla="*/ 3037595 h 3195576"/>
                <a:gd name="connsiteX106" fmla="*/ 319872 w 3657600"/>
                <a:gd name="connsiteY106" fmla="*/ 3053498 h 3195576"/>
                <a:gd name="connsiteX107" fmla="*/ 288067 w 3657600"/>
                <a:gd name="connsiteY107" fmla="*/ 3077352 h 3195576"/>
                <a:gd name="connsiteX108" fmla="*/ 248310 w 3657600"/>
                <a:gd name="connsiteY108" fmla="*/ 3085303 h 3195576"/>
                <a:gd name="connsiteX109" fmla="*/ 224456 w 3657600"/>
                <a:gd name="connsiteY109" fmla="*/ 3093254 h 3195576"/>
                <a:gd name="connsiteX110" fmla="*/ 216505 w 3657600"/>
                <a:gd name="connsiteY110" fmla="*/ 3069400 h 3195576"/>
                <a:gd name="connsiteX111" fmla="*/ 192651 w 3657600"/>
                <a:gd name="connsiteY111" fmla="*/ 3061449 h 3195576"/>
                <a:gd name="connsiteX112" fmla="*/ 160846 w 3657600"/>
                <a:gd name="connsiteY112" fmla="*/ 3005790 h 3195576"/>
                <a:gd name="connsiteX113" fmla="*/ 113138 w 3657600"/>
                <a:gd name="connsiteY113" fmla="*/ 2926277 h 3195576"/>
                <a:gd name="connsiteX114" fmla="*/ 81333 w 3657600"/>
                <a:gd name="connsiteY114" fmla="*/ 2862666 h 3195576"/>
                <a:gd name="connsiteX115" fmla="*/ 57479 w 3657600"/>
                <a:gd name="connsiteY115" fmla="*/ 2870618 h 3195576"/>
                <a:gd name="connsiteX116" fmla="*/ 49527 w 3657600"/>
                <a:gd name="connsiteY116" fmla="*/ 2894472 h 3195576"/>
                <a:gd name="connsiteX117" fmla="*/ 25674 w 3657600"/>
                <a:gd name="connsiteY117" fmla="*/ 2902423 h 3195576"/>
                <a:gd name="connsiteX118" fmla="*/ 1820 w 3657600"/>
                <a:gd name="connsiteY118" fmla="*/ 2966033 h 3195576"/>
                <a:gd name="connsiteX119" fmla="*/ 0 w 3657600"/>
                <a:gd name="connsiteY119" fmla="*/ 2967853 h 319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657600" h="3195576">
                  <a:moveTo>
                    <a:pt x="0" y="0"/>
                  </a:moveTo>
                  <a:lnTo>
                    <a:pt x="3657600" y="0"/>
                  </a:lnTo>
                  <a:lnTo>
                    <a:pt x="3657600" y="3033045"/>
                  </a:lnTo>
                  <a:lnTo>
                    <a:pt x="3643517" y="2997839"/>
                  </a:lnTo>
                  <a:cubicBezTo>
                    <a:pt x="3639243" y="2989292"/>
                    <a:pt x="3632915" y="2981936"/>
                    <a:pt x="3627614" y="2973985"/>
                  </a:cubicBezTo>
                  <a:cubicBezTo>
                    <a:pt x="3615139" y="2955273"/>
                    <a:pt x="3595809" y="3005790"/>
                    <a:pt x="3579907" y="3021693"/>
                  </a:cubicBezTo>
                  <a:cubicBezTo>
                    <a:pt x="3571956" y="3024343"/>
                    <a:pt x="3562598" y="3024408"/>
                    <a:pt x="3556053" y="3029644"/>
                  </a:cubicBezTo>
                  <a:cubicBezTo>
                    <a:pt x="3548591" y="3035614"/>
                    <a:pt x="3548698" y="3049224"/>
                    <a:pt x="3540150" y="3053498"/>
                  </a:cubicBezTo>
                  <a:cubicBezTo>
                    <a:pt x="3525730" y="3060708"/>
                    <a:pt x="3508345" y="3058799"/>
                    <a:pt x="3492442" y="3061449"/>
                  </a:cubicBezTo>
                  <a:cubicBezTo>
                    <a:pt x="3484491" y="3058799"/>
                    <a:pt x="3474515" y="3059425"/>
                    <a:pt x="3468588" y="3053498"/>
                  </a:cubicBezTo>
                  <a:cubicBezTo>
                    <a:pt x="3462661" y="3047571"/>
                    <a:pt x="3464385" y="3037141"/>
                    <a:pt x="3460637" y="3029644"/>
                  </a:cubicBezTo>
                  <a:cubicBezTo>
                    <a:pt x="3446251" y="3000872"/>
                    <a:pt x="3448392" y="3007009"/>
                    <a:pt x="3420881" y="2997839"/>
                  </a:cubicBezTo>
                  <a:cubicBezTo>
                    <a:pt x="3346403" y="3022664"/>
                    <a:pt x="3456560" y="2981995"/>
                    <a:pt x="3373173" y="3029644"/>
                  </a:cubicBezTo>
                  <a:cubicBezTo>
                    <a:pt x="3363685" y="3035066"/>
                    <a:pt x="3351969" y="3034945"/>
                    <a:pt x="3341367" y="3037595"/>
                  </a:cubicBezTo>
                  <a:cubicBezTo>
                    <a:pt x="3322303" y="2980401"/>
                    <a:pt x="3345432" y="3051825"/>
                    <a:pt x="3325465" y="2981936"/>
                  </a:cubicBezTo>
                  <a:cubicBezTo>
                    <a:pt x="3323163" y="2973877"/>
                    <a:pt x="3325465" y="2955432"/>
                    <a:pt x="3317514" y="2958082"/>
                  </a:cubicBezTo>
                  <a:cubicBezTo>
                    <a:pt x="3306269" y="2961830"/>
                    <a:pt x="3306912" y="2979285"/>
                    <a:pt x="3301611" y="2989887"/>
                  </a:cubicBezTo>
                  <a:cubicBezTo>
                    <a:pt x="3301611" y="2989887"/>
                    <a:pt x="3268827" y="3009753"/>
                    <a:pt x="3253903" y="3021693"/>
                  </a:cubicBezTo>
                  <a:cubicBezTo>
                    <a:pt x="3237601" y="3034735"/>
                    <a:pt x="3216226" y="3057290"/>
                    <a:pt x="3206195" y="3077352"/>
                  </a:cubicBezTo>
                  <a:cubicBezTo>
                    <a:pt x="3202447" y="3084849"/>
                    <a:pt x="3204171" y="3095279"/>
                    <a:pt x="3198244" y="3101206"/>
                  </a:cubicBezTo>
                  <a:cubicBezTo>
                    <a:pt x="3194442" y="3105008"/>
                    <a:pt x="3142860" y="3117039"/>
                    <a:pt x="3142585" y="3117108"/>
                  </a:cubicBezTo>
                  <a:cubicBezTo>
                    <a:pt x="3134634" y="3114458"/>
                    <a:pt x="3121844" y="3116939"/>
                    <a:pt x="3118731" y="3109157"/>
                  </a:cubicBezTo>
                  <a:cubicBezTo>
                    <a:pt x="3109817" y="3086873"/>
                    <a:pt x="3114726" y="3061269"/>
                    <a:pt x="3110780" y="3037595"/>
                  </a:cubicBezTo>
                  <a:cubicBezTo>
                    <a:pt x="3109402" y="3029328"/>
                    <a:pt x="3110959" y="3011708"/>
                    <a:pt x="3102828" y="3013741"/>
                  </a:cubicBezTo>
                  <a:cubicBezTo>
                    <a:pt x="3089971" y="3016955"/>
                    <a:pt x="3086925" y="3034944"/>
                    <a:pt x="3078974" y="3045546"/>
                  </a:cubicBezTo>
                  <a:cubicBezTo>
                    <a:pt x="3032535" y="3061027"/>
                    <a:pt x="3075186" y="3041385"/>
                    <a:pt x="3039218" y="3077352"/>
                  </a:cubicBezTo>
                  <a:cubicBezTo>
                    <a:pt x="3032461" y="3084109"/>
                    <a:pt x="3023468" y="3088189"/>
                    <a:pt x="3015364" y="3093254"/>
                  </a:cubicBezTo>
                  <a:cubicBezTo>
                    <a:pt x="3002258" y="3101445"/>
                    <a:pt x="2988859" y="3109157"/>
                    <a:pt x="2975607" y="3117108"/>
                  </a:cubicBezTo>
                  <a:cubicBezTo>
                    <a:pt x="2949464" y="3038675"/>
                    <a:pt x="2989256" y="3164948"/>
                    <a:pt x="2959705" y="2958082"/>
                  </a:cubicBezTo>
                  <a:cubicBezTo>
                    <a:pt x="2958520" y="2949785"/>
                    <a:pt x="2955056" y="2974232"/>
                    <a:pt x="2951754" y="2981936"/>
                  </a:cubicBezTo>
                  <a:cubicBezTo>
                    <a:pt x="2947085" y="2992831"/>
                    <a:pt x="2941152" y="3003139"/>
                    <a:pt x="2935851" y="3013741"/>
                  </a:cubicBezTo>
                  <a:cubicBezTo>
                    <a:pt x="2927900" y="3016392"/>
                    <a:pt x="2918971" y="3017044"/>
                    <a:pt x="2911997" y="3021693"/>
                  </a:cubicBezTo>
                  <a:cubicBezTo>
                    <a:pt x="2852436" y="3061400"/>
                    <a:pt x="2921008" y="3034590"/>
                    <a:pt x="2864289" y="3053498"/>
                  </a:cubicBezTo>
                  <a:cubicBezTo>
                    <a:pt x="2843086" y="3056148"/>
                    <a:pt x="2821573" y="3056972"/>
                    <a:pt x="2800679" y="3061449"/>
                  </a:cubicBezTo>
                  <a:cubicBezTo>
                    <a:pt x="2784288" y="3064961"/>
                    <a:pt x="2769143" y="3072941"/>
                    <a:pt x="2752971" y="3077352"/>
                  </a:cubicBezTo>
                  <a:cubicBezTo>
                    <a:pt x="2739932" y="3080908"/>
                    <a:pt x="2726466" y="3082653"/>
                    <a:pt x="2713214" y="3085303"/>
                  </a:cubicBezTo>
                  <a:cubicBezTo>
                    <a:pt x="2705263" y="3080002"/>
                    <a:pt x="2695331" y="3076862"/>
                    <a:pt x="2689361" y="3069400"/>
                  </a:cubicBezTo>
                  <a:cubicBezTo>
                    <a:pt x="2684125" y="3062855"/>
                    <a:pt x="2682787" y="3053813"/>
                    <a:pt x="2681409" y="3045546"/>
                  </a:cubicBezTo>
                  <a:cubicBezTo>
                    <a:pt x="2677463" y="3021872"/>
                    <a:pt x="2676108" y="2997839"/>
                    <a:pt x="2673458" y="2973985"/>
                  </a:cubicBezTo>
                  <a:cubicBezTo>
                    <a:pt x="2666383" y="2975400"/>
                    <a:pt x="2611721" y="2985676"/>
                    <a:pt x="2601896" y="2989887"/>
                  </a:cubicBezTo>
                  <a:cubicBezTo>
                    <a:pt x="2593112" y="2993651"/>
                    <a:pt x="2585993" y="3000489"/>
                    <a:pt x="2578042" y="3005790"/>
                  </a:cubicBezTo>
                  <a:cubicBezTo>
                    <a:pt x="2529975" y="3017806"/>
                    <a:pt x="2556604" y="3010285"/>
                    <a:pt x="2498529" y="3029644"/>
                  </a:cubicBezTo>
                  <a:cubicBezTo>
                    <a:pt x="2480397" y="3035688"/>
                    <a:pt x="2467210" y="3051616"/>
                    <a:pt x="2450821" y="3061449"/>
                  </a:cubicBezTo>
                  <a:cubicBezTo>
                    <a:pt x="2440657" y="3067547"/>
                    <a:pt x="2429618" y="3072051"/>
                    <a:pt x="2419016" y="3077352"/>
                  </a:cubicBezTo>
                  <a:cubicBezTo>
                    <a:pt x="2419016" y="3077352"/>
                    <a:pt x="2396363" y="3046423"/>
                    <a:pt x="2387211" y="3029644"/>
                  </a:cubicBezTo>
                  <a:cubicBezTo>
                    <a:pt x="2380376" y="3017114"/>
                    <a:pt x="2376609" y="3003139"/>
                    <a:pt x="2371308" y="2989887"/>
                  </a:cubicBezTo>
                  <a:cubicBezTo>
                    <a:pt x="2335570" y="2972018"/>
                    <a:pt x="2314124" y="2958082"/>
                    <a:pt x="2267941" y="2958082"/>
                  </a:cubicBezTo>
                  <a:cubicBezTo>
                    <a:pt x="2258385" y="2958082"/>
                    <a:pt x="2252038" y="2968684"/>
                    <a:pt x="2244087" y="2973985"/>
                  </a:cubicBezTo>
                  <a:cubicBezTo>
                    <a:pt x="2186882" y="2993053"/>
                    <a:pt x="2258334" y="2969914"/>
                    <a:pt x="2188428" y="2989887"/>
                  </a:cubicBezTo>
                  <a:cubicBezTo>
                    <a:pt x="2180369" y="2992190"/>
                    <a:pt x="2167039" y="3005850"/>
                    <a:pt x="2164574" y="2997839"/>
                  </a:cubicBezTo>
                  <a:cubicBezTo>
                    <a:pt x="2124519" y="2867658"/>
                    <a:pt x="2199014" y="2900650"/>
                    <a:pt x="2132769" y="2878569"/>
                  </a:cubicBezTo>
                  <a:cubicBezTo>
                    <a:pt x="2127468" y="2886520"/>
                    <a:pt x="2121141" y="2893876"/>
                    <a:pt x="2116867" y="2902423"/>
                  </a:cubicBezTo>
                  <a:cubicBezTo>
                    <a:pt x="2113119" y="2909920"/>
                    <a:pt x="2114151" y="2919732"/>
                    <a:pt x="2108915" y="2926277"/>
                  </a:cubicBezTo>
                  <a:cubicBezTo>
                    <a:pt x="2067812" y="2977655"/>
                    <a:pt x="2097095" y="2906079"/>
                    <a:pt x="2077110" y="2966033"/>
                  </a:cubicBezTo>
                  <a:cubicBezTo>
                    <a:pt x="2069159" y="2968684"/>
                    <a:pt x="2059183" y="2968058"/>
                    <a:pt x="2053256" y="2973985"/>
                  </a:cubicBezTo>
                  <a:cubicBezTo>
                    <a:pt x="2043433" y="2983809"/>
                    <a:pt x="2034154" y="3015390"/>
                    <a:pt x="2029402" y="3029644"/>
                  </a:cubicBezTo>
                  <a:cubicBezTo>
                    <a:pt x="2021451" y="3034945"/>
                    <a:pt x="2012305" y="3038789"/>
                    <a:pt x="2005548" y="3045546"/>
                  </a:cubicBezTo>
                  <a:cubicBezTo>
                    <a:pt x="1952536" y="3098558"/>
                    <a:pt x="2029407" y="3042892"/>
                    <a:pt x="1965792" y="3085303"/>
                  </a:cubicBezTo>
                  <a:cubicBezTo>
                    <a:pt x="1963142" y="3077352"/>
                    <a:pt x="1966060" y="3063093"/>
                    <a:pt x="1957841" y="3061449"/>
                  </a:cubicBezTo>
                  <a:cubicBezTo>
                    <a:pt x="1950082" y="3059897"/>
                    <a:pt x="1909620" y="3088295"/>
                    <a:pt x="1902181" y="3093254"/>
                  </a:cubicBezTo>
                  <a:cubicBezTo>
                    <a:pt x="1839399" y="3108951"/>
                    <a:pt x="1901447" y="3088744"/>
                    <a:pt x="1830620" y="3133011"/>
                  </a:cubicBezTo>
                  <a:cubicBezTo>
                    <a:pt x="1823513" y="3137453"/>
                    <a:pt x="1814614" y="3138019"/>
                    <a:pt x="1806766" y="3140962"/>
                  </a:cubicBezTo>
                  <a:cubicBezTo>
                    <a:pt x="1793402" y="3145974"/>
                    <a:pt x="1780261" y="3151564"/>
                    <a:pt x="1767009" y="3156865"/>
                  </a:cubicBezTo>
                  <a:cubicBezTo>
                    <a:pt x="1759058" y="3154214"/>
                    <a:pt x="1749082" y="3154840"/>
                    <a:pt x="1743155" y="3148913"/>
                  </a:cubicBezTo>
                  <a:cubicBezTo>
                    <a:pt x="1694030" y="3099787"/>
                    <a:pt x="1759340" y="3127803"/>
                    <a:pt x="1703399" y="3109157"/>
                  </a:cubicBezTo>
                  <a:cubicBezTo>
                    <a:pt x="1695448" y="3117108"/>
                    <a:pt x="1686863" y="3124473"/>
                    <a:pt x="1679545" y="3133011"/>
                  </a:cubicBezTo>
                  <a:cubicBezTo>
                    <a:pt x="1670921" y="3143073"/>
                    <a:pt x="1663394" y="3154032"/>
                    <a:pt x="1655691" y="3164816"/>
                  </a:cubicBezTo>
                  <a:cubicBezTo>
                    <a:pt x="1650136" y="3172592"/>
                    <a:pt x="1645906" y="3181329"/>
                    <a:pt x="1639788" y="3188670"/>
                  </a:cubicBezTo>
                  <a:lnTo>
                    <a:pt x="1632882" y="3195576"/>
                  </a:lnTo>
                  <a:lnTo>
                    <a:pt x="1583799" y="3195576"/>
                  </a:lnTo>
                  <a:lnTo>
                    <a:pt x="1578114" y="3177605"/>
                  </a:lnTo>
                  <a:cubicBezTo>
                    <a:pt x="1577411" y="3170703"/>
                    <a:pt x="1577387" y="3163513"/>
                    <a:pt x="1576178" y="3156865"/>
                  </a:cubicBezTo>
                  <a:cubicBezTo>
                    <a:pt x="1573853" y="3144077"/>
                    <a:pt x="1564810" y="3084518"/>
                    <a:pt x="1560275" y="3069400"/>
                  </a:cubicBezTo>
                  <a:cubicBezTo>
                    <a:pt x="1556174" y="3055729"/>
                    <a:pt x="1557139" y="3036027"/>
                    <a:pt x="1544373" y="3029644"/>
                  </a:cubicBezTo>
                  <a:cubicBezTo>
                    <a:pt x="1535825" y="3025370"/>
                    <a:pt x="1533771" y="3045547"/>
                    <a:pt x="1528470" y="3053498"/>
                  </a:cubicBezTo>
                  <a:lnTo>
                    <a:pt x="1504616" y="3069400"/>
                  </a:lnTo>
                  <a:lnTo>
                    <a:pt x="1480762" y="3085303"/>
                  </a:lnTo>
                  <a:cubicBezTo>
                    <a:pt x="1416261" y="3128304"/>
                    <a:pt x="1450619" y="3109580"/>
                    <a:pt x="1377395" y="3140962"/>
                  </a:cubicBezTo>
                  <a:cubicBezTo>
                    <a:pt x="1372146" y="3098970"/>
                    <a:pt x="1376686" y="3077948"/>
                    <a:pt x="1353541" y="3045546"/>
                  </a:cubicBezTo>
                  <a:cubicBezTo>
                    <a:pt x="1347005" y="3036396"/>
                    <a:pt x="1337638" y="3029644"/>
                    <a:pt x="1329687" y="3021693"/>
                  </a:cubicBezTo>
                  <a:cubicBezTo>
                    <a:pt x="1324386" y="3029644"/>
                    <a:pt x="1321126" y="3039428"/>
                    <a:pt x="1313785" y="3045546"/>
                  </a:cubicBezTo>
                  <a:cubicBezTo>
                    <a:pt x="1304679" y="3053134"/>
                    <a:pt x="1292271" y="3055568"/>
                    <a:pt x="1281980" y="3061449"/>
                  </a:cubicBezTo>
                  <a:cubicBezTo>
                    <a:pt x="1273683" y="3066190"/>
                    <a:pt x="1266077" y="3072051"/>
                    <a:pt x="1258126" y="3077352"/>
                  </a:cubicBezTo>
                  <a:cubicBezTo>
                    <a:pt x="1223604" y="3088859"/>
                    <a:pt x="1240199" y="3079376"/>
                    <a:pt x="1210418" y="3109157"/>
                  </a:cubicBezTo>
                  <a:cubicBezTo>
                    <a:pt x="1198565" y="3121010"/>
                    <a:pt x="1178613" y="3119759"/>
                    <a:pt x="1162710" y="3125060"/>
                  </a:cubicBezTo>
                  <a:cubicBezTo>
                    <a:pt x="1108723" y="3089068"/>
                    <a:pt x="1144578" y="3122011"/>
                    <a:pt x="1130905" y="3005790"/>
                  </a:cubicBezTo>
                  <a:cubicBezTo>
                    <a:pt x="1129628" y="2994937"/>
                    <a:pt x="1132728" y="2978872"/>
                    <a:pt x="1122954" y="2973985"/>
                  </a:cubicBezTo>
                  <a:cubicBezTo>
                    <a:pt x="1115457" y="2970237"/>
                    <a:pt x="1117653" y="2989888"/>
                    <a:pt x="1115002" y="2997839"/>
                  </a:cubicBezTo>
                  <a:cubicBezTo>
                    <a:pt x="1066656" y="3013954"/>
                    <a:pt x="1105544" y="2997040"/>
                    <a:pt x="1043441" y="3053498"/>
                  </a:cubicBezTo>
                  <a:cubicBezTo>
                    <a:pt x="1030883" y="3064914"/>
                    <a:pt x="1020148" y="3081187"/>
                    <a:pt x="1003684" y="3085303"/>
                  </a:cubicBezTo>
                  <a:cubicBezTo>
                    <a:pt x="994413" y="3087621"/>
                    <a:pt x="987781" y="3074701"/>
                    <a:pt x="979830" y="3069400"/>
                  </a:cubicBezTo>
                  <a:cubicBezTo>
                    <a:pt x="971879" y="3072051"/>
                    <a:pt x="963680" y="3074050"/>
                    <a:pt x="955976" y="3077352"/>
                  </a:cubicBezTo>
                  <a:cubicBezTo>
                    <a:pt x="912797" y="3095857"/>
                    <a:pt x="906077" y="3106825"/>
                    <a:pt x="860561" y="3140962"/>
                  </a:cubicBezTo>
                  <a:cubicBezTo>
                    <a:pt x="849959" y="3143612"/>
                    <a:pt x="839122" y="3145457"/>
                    <a:pt x="828755" y="3148913"/>
                  </a:cubicBezTo>
                  <a:cubicBezTo>
                    <a:pt x="763469" y="3170675"/>
                    <a:pt x="806387" y="3166433"/>
                    <a:pt x="717437" y="3188670"/>
                  </a:cubicBezTo>
                  <a:cubicBezTo>
                    <a:pt x="712901" y="3189804"/>
                    <a:pt x="703414" y="3191284"/>
                    <a:pt x="691552" y="3192886"/>
                  </a:cubicBezTo>
                  <a:lnTo>
                    <a:pt x="669731" y="3195576"/>
                  </a:lnTo>
                  <a:lnTo>
                    <a:pt x="576838" y="3195576"/>
                  </a:lnTo>
                  <a:lnTo>
                    <a:pt x="564741" y="3187441"/>
                  </a:lnTo>
                  <a:cubicBezTo>
                    <a:pt x="558137" y="3182326"/>
                    <a:pt x="552074" y="3176295"/>
                    <a:pt x="542508" y="3164816"/>
                  </a:cubicBezTo>
                  <a:cubicBezTo>
                    <a:pt x="518895" y="3136481"/>
                    <a:pt x="532313" y="3147842"/>
                    <a:pt x="518654" y="3117108"/>
                  </a:cubicBezTo>
                  <a:cubicBezTo>
                    <a:pt x="503612" y="3083264"/>
                    <a:pt x="490282" y="3060580"/>
                    <a:pt x="470947" y="3029644"/>
                  </a:cubicBezTo>
                  <a:cubicBezTo>
                    <a:pt x="465882" y="3021540"/>
                    <a:pt x="459785" y="3014087"/>
                    <a:pt x="455044" y="3005790"/>
                  </a:cubicBezTo>
                  <a:cubicBezTo>
                    <a:pt x="449163" y="2995499"/>
                    <a:pt x="449305" y="2980083"/>
                    <a:pt x="439141" y="2973985"/>
                  </a:cubicBezTo>
                  <a:cubicBezTo>
                    <a:pt x="430477" y="2968786"/>
                    <a:pt x="394606" y="2995724"/>
                    <a:pt x="391434" y="2997839"/>
                  </a:cubicBezTo>
                  <a:cubicBezTo>
                    <a:pt x="345875" y="3013025"/>
                    <a:pt x="387049" y="2994272"/>
                    <a:pt x="343726" y="3037595"/>
                  </a:cubicBezTo>
                  <a:cubicBezTo>
                    <a:pt x="336969" y="3044352"/>
                    <a:pt x="327648" y="3047943"/>
                    <a:pt x="319872" y="3053498"/>
                  </a:cubicBezTo>
                  <a:cubicBezTo>
                    <a:pt x="309088" y="3061201"/>
                    <a:pt x="298669" y="3069401"/>
                    <a:pt x="288067" y="3077352"/>
                  </a:cubicBezTo>
                  <a:cubicBezTo>
                    <a:pt x="274815" y="3080002"/>
                    <a:pt x="261421" y="3082025"/>
                    <a:pt x="248310" y="3085303"/>
                  </a:cubicBezTo>
                  <a:cubicBezTo>
                    <a:pt x="240179" y="3087336"/>
                    <a:pt x="231953" y="3097002"/>
                    <a:pt x="224456" y="3093254"/>
                  </a:cubicBezTo>
                  <a:cubicBezTo>
                    <a:pt x="216959" y="3089506"/>
                    <a:pt x="219155" y="3077351"/>
                    <a:pt x="216505" y="3069400"/>
                  </a:cubicBezTo>
                  <a:cubicBezTo>
                    <a:pt x="208554" y="3066750"/>
                    <a:pt x="199196" y="3066685"/>
                    <a:pt x="192651" y="3061449"/>
                  </a:cubicBezTo>
                  <a:cubicBezTo>
                    <a:pt x="181706" y="3052693"/>
                    <a:pt x="166717" y="3015184"/>
                    <a:pt x="160846" y="3005790"/>
                  </a:cubicBezTo>
                  <a:cubicBezTo>
                    <a:pt x="103309" y="2913730"/>
                    <a:pt x="173797" y="3047596"/>
                    <a:pt x="113138" y="2926277"/>
                  </a:cubicBezTo>
                  <a:cubicBezTo>
                    <a:pt x="102536" y="2905073"/>
                    <a:pt x="98096" y="2879429"/>
                    <a:pt x="81333" y="2862666"/>
                  </a:cubicBezTo>
                  <a:cubicBezTo>
                    <a:pt x="75406" y="2856739"/>
                    <a:pt x="63406" y="2864691"/>
                    <a:pt x="57479" y="2870618"/>
                  </a:cubicBezTo>
                  <a:cubicBezTo>
                    <a:pt x="51552" y="2876545"/>
                    <a:pt x="52178" y="2886521"/>
                    <a:pt x="49527" y="2894472"/>
                  </a:cubicBezTo>
                  <a:cubicBezTo>
                    <a:pt x="41576" y="2897122"/>
                    <a:pt x="31600" y="2896497"/>
                    <a:pt x="25674" y="2902423"/>
                  </a:cubicBezTo>
                  <a:cubicBezTo>
                    <a:pt x="11813" y="2916284"/>
                    <a:pt x="6257" y="2948284"/>
                    <a:pt x="1820" y="2966033"/>
                  </a:cubicBezTo>
                  <a:lnTo>
                    <a:pt x="0" y="296785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4" name="Picture 8" descr="US government software provider SolarWinds confirms it was hacked -  SiliconANGLE">
            <a:extLst>
              <a:ext uri="{FF2B5EF4-FFF2-40B4-BE49-F238E27FC236}">
                <a16:creationId xmlns:a16="http://schemas.microsoft.com/office/drawing/2014/main" id="{871A37B4-79DC-C948-B638-BBE31DD3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88" y="4775466"/>
            <a:ext cx="3194255" cy="159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ow to Extract Mailbox from Offline EDB: Quick Solution - Data Recovery  Training Institute">
            <a:extLst>
              <a:ext uri="{FF2B5EF4-FFF2-40B4-BE49-F238E27FC236}">
                <a16:creationId xmlns:a16="http://schemas.microsoft.com/office/drawing/2014/main" id="{82142695-6F7D-9D45-BD4B-5D8323FB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5290553"/>
            <a:ext cx="1372829" cy="8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4A4B-38EC-5448-B486-E4A380BA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7" y="274320"/>
            <a:ext cx="11354205" cy="914400"/>
          </a:xfrm>
        </p:spPr>
        <p:txBody>
          <a:bodyPr/>
          <a:lstStyle/>
          <a:p>
            <a:r>
              <a:rPr lang="en-US" dirty="0"/>
              <a:t>PreVeil Drive &amp; Mail: Zero Trust CUI, ITAR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482EC-7B45-F54D-8E65-8D2C247F5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18D49-A37A-7C47-966A-6CF8048F4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 &amp; PROPRIETARY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FA425-AE34-3142-96C8-7DF7A3DF1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5"/>
          <a:stretch/>
        </p:blipFill>
        <p:spPr>
          <a:xfrm>
            <a:off x="914400" y="1840865"/>
            <a:ext cx="5288208" cy="2847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E64423-6022-B447-AF34-E793B8C56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417" y="1840865"/>
            <a:ext cx="4900345" cy="33952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6FE0DC-D4FC-F44D-AA42-D03A9C70F6E6}"/>
              </a:ext>
            </a:extLst>
          </p:cNvPr>
          <p:cNvSpPr txBox="1"/>
          <p:nvPr/>
        </p:nvSpPr>
        <p:spPr>
          <a:xfrm>
            <a:off x="914400" y="1278463"/>
            <a:ext cx="3237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05F2A"/>
                </a:solidFill>
              </a:rPr>
              <a:t>Document Collaboration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4A85C1-D9B9-9D4E-8B8F-C14601558A5D}"/>
              </a:ext>
            </a:extLst>
          </p:cNvPr>
          <p:cNvSpPr txBox="1"/>
          <p:nvPr/>
        </p:nvSpPr>
        <p:spPr>
          <a:xfrm>
            <a:off x="6923417" y="1278463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05F2A"/>
                </a:solidFill>
              </a:rPr>
              <a:t>Encrypted Messaging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F19C02-9C3B-D041-BDBF-8982C1DCDFB4}"/>
              </a:ext>
            </a:extLst>
          </p:cNvPr>
          <p:cNvSpPr txBox="1"/>
          <p:nvPr/>
        </p:nvSpPr>
        <p:spPr>
          <a:xfrm>
            <a:off x="914400" y="5394871"/>
            <a:ext cx="517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Integrated with file system (File Explorer/Mac Finder)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816DC-9249-9642-B1E1-14FBC548B5D9}"/>
              </a:ext>
            </a:extLst>
          </p:cNvPr>
          <p:cNvSpPr txBox="1"/>
          <p:nvPr/>
        </p:nvSpPr>
        <p:spPr>
          <a:xfrm>
            <a:off x="6923417" y="5394871"/>
            <a:ext cx="287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Works with Outlook &amp; </a:t>
            </a:r>
            <a:r>
              <a:rPr lang="en-US" dirty="0" err="1"/>
              <a:t>GMail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76C4C-BCB9-7D4B-B882-3B864250B9F7}"/>
              </a:ext>
            </a:extLst>
          </p:cNvPr>
          <p:cNvSpPr txBox="1"/>
          <p:nvPr/>
        </p:nvSpPr>
        <p:spPr>
          <a:xfrm>
            <a:off x="914401" y="5894173"/>
            <a:ext cx="1073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FedRAMP Baseline Moderate Equivalent, FIPS 140-2, All Data Stored on FedRAMP High AWS Gov Cloud </a:t>
            </a:r>
          </a:p>
        </p:txBody>
      </p:sp>
    </p:spTree>
    <p:extLst>
      <p:ext uri="{BB962C8B-B14F-4D97-AF65-F5344CB8AC3E}">
        <p14:creationId xmlns:p14="http://schemas.microsoft.com/office/powerpoint/2010/main" val="462129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Veil_PPT_Template_Working" id="{5EE8AA4C-F7BF-0348-B24D-476425F64619}" vid="{D4556532-CC10-E941-BF78-850BFC49420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Veil_PPT_Template_Working" id="{5EE8AA4C-F7BF-0348-B24D-476425F64619}" vid="{0003E0A5-C6A5-E349-85AE-4F176B21F7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50515</TotalTime>
  <Words>184</Words>
  <Application>Microsoft Office PowerPoint</Application>
  <PresentationFormat>Widescreen</PresentationFormat>
  <Paragraphs>24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Klavika</vt:lpstr>
      <vt:lpstr>Klavika Regular</vt:lpstr>
      <vt:lpstr>Trade Gothic LT Std</vt:lpstr>
      <vt:lpstr>Trade Gothic LT Std Bold</vt:lpstr>
      <vt:lpstr>Office Theme</vt:lpstr>
      <vt:lpstr>Custom Design</vt:lpstr>
      <vt:lpstr>PreVeil Encrypted Email &amp; Document Collaboration</vt:lpstr>
      <vt:lpstr>“Zero Trust” Cybersecurity</vt:lpstr>
      <vt:lpstr>PreVeil Drive &amp; Mail: Zero Trust CUI, ITAR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Orlee Berlove</cp:lastModifiedBy>
  <cp:revision>1274</cp:revision>
  <cp:lastPrinted>2017-10-19T17:15:28Z</cp:lastPrinted>
  <dcterms:created xsi:type="dcterms:W3CDTF">2015-10-15T00:27:06Z</dcterms:created>
  <dcterms:modified xsi:type="dcterms:W3CDTF">2021-05-14T13:18:07Z</dcterms:modified>
</cp:coreProperties>
</file>