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9" r:id="rId2"/>
    <p:sldId id="261" r:id="rId3"/>
    <p:sldId id="2985" r:id="rId4"/>
    <p:sldId id="2986" r:id="rId5"/>
    <p:sldId id="2076137366" r:id="rId6"/>
    <p:sldId id="2076137370" r:id="rId7"/>
    <p:sldId id="671" r:id="rId8"/>
    <p:sldId id="673" r:id="rId9"/>
    <p:sldId id="2076137376" r:id="rId10"/>
    <p:sldId id="3505" r:id="rId11"/>
    <p:sldId id="3506" r:id="rId12"/>
    <p:sldId id="3839" r:id="rId13"/>
    <p:sldId id="3842" r:id="rId14"/>
    <p:sldId id="3843" r:id="rId15"/>
    <p:sldId id="3850" r:id="rId16"/>
    <p:sldId id="3851" r:id="rId17"/>
    <p:sldId id="3852" r:id="rId18"/>
    <p:sldId id="2076137375" r:id="rId19"/>
    <p:sldId id="942" r:id="rId20"/>
    <p:sldId id="2076137372" r:id="rId21"/>
    <p:sldId id="2076137374" r:id="rId22"/>
    <p:sldId id="945" r:id="rId23"/>
    <p:sldId id="946" r:id="rId24"/>
    <p:sldId id="947" r:id="rId25"/>
    <p:sldId id="632" r:id="rId26"/>
    <p:sldId id="29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133963"/>
    <a:srgbClr val="1F2D57"/>
    <a:srgbClr val="F05F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63" d="100"/>
          <a:sy n="63" d="100"/>
        </p:scale>
        <p:origin x="75"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E0965E-BBE3-AB47-9AD4-EBFC9A9D5882}" type="doc">
      <dgm:prSet loTypeId="urn:microsoft.com/office/officeart/2005/8/layout/StepDownProcess" loCatId="" qsTypeId="urn:microsoft.com/office/officeart/2005/8/quickstyle/3d1" qsCatId="3D" csTypeId="urn:microsoft.com/office/officeart/2005/8/colors/accent1_2" csCatId="accent1" phldr="1"/>
      <dgm:spPr/>
      <dgm:t>
        <a:bodyPr/>
        <a:lstStyle/>
        <a:p>
          <a:endParaRPr lang="en-US"/>
        </a:p>
      </dgm:t>
    </dgm:pt>
    <dgm:pt modelId="{D8BD31CB-F5B5-FB4C-B998-8F7C15F50D5B}">
      <dgm:prSet phldrT="[Text]"/>
      <dgm:spPr>
        <a:effectLst>
          <a:glow rad="127000">
            <a:srgbClr val="6034A6"/>
          </a:glow>
        </a:effectLst>
      </dgm:spPr>
      <dgm:t>
        <a:bodyPr/>
        <a:lstStyle/>
        <a:p>
          <a:r>
            <a:rPr lang="en-US" dirty="0"/>
            <a:t>System Security Plan</a:t>
          </a:r>
        </a:p>
      </dgm:t>
    </dgm:pt>
    <dgm:pt modelId="{B0450C63-4EEC-6D4B-A43D-38CD0645FA46}" type="parTrans" cxnId="{E1DCA5B3-56D5-2740-A402-2C3713765F9D}">
      <dgm:prSet/>
      <dgm:spPr/>
      <dgm:t>
        <a:bodyPr/>
        <a:lstStyle/>
        <a:p>
          <a:endParaRPr lang="en-US"/>
        </a:p>
      </dgm:t>
    </dgm:pt>
    <dgm:pt modelId="{FC7B4107-0EC5-B14B-ADB9-0D84EE8660D5}" type="sibTrans" cxnId="{E1DCA5B3-56D5-2740-A402-2C3713765F9D}">
      <dgm:prSet/>
      <dgm:spPr/>
      <dgm:t>
        <a:bodyPr/>
        <a:lstStyle/>
        <a:p>
          <a:endParaRPr lang="en-US"/>
        </a:p>
      </dgm:t>
    </dgm:pt>
    <dgm:pt modelId="{CFEB150F-D226-B14E-BCB7-048F20636347}">
      <dgm:prSet phldrT="[Text]"/>
      <dgm:spPr/>
      <dgm:t>
        <a:bodyPr/>
        <a:lstStyle/>
        <a:p>
          <a:r>
            <a:rPr lang="en-US" dirty="0"/>
            <a:t>Supplier Performance Risk Score</a:t>
          </a:r>
        </a:p>
      </dgm:t>
    </dgm:pt>
    <dgm:pt modelId="{C31170F6-333B-394E-9AAD-9DBAC8E4214D}" type="parTrans" cxnId="{3C1F292E-51F0-A74B-AE42-24F1E2B44030}">
      <dgm:prSet/>
      <dgm:spPr/>
      <dgm:t>
        <a:bodyPr/>
        <a:lstStyle/>
        <a:p>
          <a:endParaRPr lang="en-US"/>
        </a:p>
      </dgm:t>
    </dgm:pt>
    <dgm:pt modelId="{92B75871-0F29-124F-80C8-B057B03B4A1B}" type="sibTrans" cxnId="{3C1F292E-51F0-A74B-AE42-24F1E2B44030}">
      <dgm:prSet/>
      <dgm:spPr/>
      <dgm:t>
        <a:bodyPr/>
        <a:lstStyle/>
        <a:p>
          <a:endParaRPr lang="en-US"/>
        </a:p>
      </dgm:t>
    </dgm:pt>
    <dgm:pt modelId="{1099C101-3591-8D4E-A85C-13DD3851FBE0}">
      <dgm:prSet phldrT="[Text]"/>
      <dgm:spPr/>
      <dgm:t>
        <a:bodyPr/>
        <a:lstStyle/>
        <a:p>
          <a:r>
            <a:rPr lang="en-US" b="1" dirty="0"/>
            <a:t>Documentation  &amp; Data/Risk- Driven Decisions </a:t>
          </a:r>
        </a:p>
      </dgm:t>
    </dgm:pt>
    <dgm:pt modelId="{F7C473EA-E3B4-A040-A939-D32EFCC9EECE}" type="parTrans" cxnId="{F3D89225-D5A3-664B-92BF-742C0E5BE080}">
      <dgm:prSet/>
      <dgm:spPr/>
      <dgm:t>
        <a:bodyPr/>
        <a:lstStyle/>
        <a:p>
          <a:endParaRPr lang="en-US"/>
        </a:p>
      </dgm:t>
    </dgm:pt>
    <dgm:pt modelId="{C0E7BCF8-26DA-6444-B939-953060C3CC95}" type="sibTrans" cxnId="{F3D89225-D5A3-664B-92BF-742C0E5BE080}">
      <dgm:prSet/>
      <dgm:spPr/>
      <dgm:t>
        <a:bodyPr/>
        <a:lstStyle/>
        <a:p>
          <a:endParaRPr lang="en-US"/>
        </a:p>
      </dgm:t>
    </dgm:pt>
    <dgm:pt modelId="{95D8E527-741E-5C4F-98A7-366B9C3E6725}">
      <dgm:prSet/>
      <dgm:spPr/>
      <dgm:t>
        <a:bodyPr/>
        <a:lstStyle/>
        <a:p>
          <a:r>
            <a:rPr lang="en-US" dirty="0"/>
            <a:t>Plan of Action &amp; Milestones</a:t>
          </a:r>
        </a:p>
      </dgm:t>
      <dgm:extLst>
        <a:ext uri="{E40237B7-FDA0-4F09-8148-C483321AD2D9}">
          <dgm14:cNvPr xmlns:dgm14="http://schemas.microsoft.com/office/drawing/2010/diagram" id="0" name="" descr="Chart explaining the relationship between CTI and CUI"/>
        </a:ext>
      </dgm:extLst>
    </dgm:pt>
    <dgm:pt modelId="{F9B14F48-E1B7-7D4C-BEBB-72D22CE4B4AF}" type="parTrans" cxnId="{E6DD7FA2-7048-1C42-A577-AA5CB37502F4}">
      <dgm:prSet/>
      <dgm:spPr/>
      <dgm:t>
        <a:bodyPr/>
        <a:lstStyle/>
        <a:p>
          <a:endParaRPr lang="en-US"/>
        </a:p>
      </dgm:t>
    </dgm:pt>
    <dgm:pt modelId="{33A0CF15-CF65-954A-AB30-245D33A34584}" type="sibTrans" cxnId="{E6DD7FA2-7048-1C42-A577-AA5CB37502F4}">
      <dgm:prSet/>
      <dgm:spPr/>
      <dgm:t>
        <a:bodyPr/>
        <a:lstStyle/>
        <a:p>
          <a:endParaRPr lang="en-US"/>
        </a:p>
      </dgm:t>
    </dgm:pt>
    <dgm:pt modelId="{F72F67B6-8E6C-014A-9C88-7F7F56AF9194}">
      <dgm:prSet/>
      <dgm:spPr/>
      <dgm:t>
        <a:bodyPr/>
        <a:lstStyle/>
        <a:p>
          <a:r>
            <a:rPr lang="en-US" dirty="0"/>
            <a:t>Risk &amp; Security Assessments</a:t>
          </a:r>
        </a:p>
      </dgm:t>
    </dgm:pt>
    <dgm:pt modelId="{371C381B-B2EC-8848-920D-12318B1BE70B}" type="parTrans" cxnId="{B1537DF9-F824-1F48-9A7B-96AA8497A4A7}">
      <dgm:prSet/>
      <dgm:spPr/>
      <dgm:t>
        <a:bodyPr/>
        <a:lstStyle/>
        <a:p>
          <a:endParaRPr lang="en-US"/>
        </a:p>
      </dgm:t>
    </dgm:pt>
    <dgm:pt modelId="{35D6D644-F3C6-A742-830A-1EE9BD0BFE08}" type="sibTrans" cxnId="{B1537DF9-F824-1F48-9A7B-96AA8497A4A7}">
      <dgm:prSet/>
      <dgm:spPr/>
      <dgm:t>
        <a:bodyPr/>
        <a:lstStyle/>
        <a:p>
          <a:endParaRPr lang="en-US"/>
        </a:p>
      </dgm:t>
    </dgm:pt>
    <dgm:pt modelId="{3B0EDFA4-DDE1-6946-96B4-963DE9648FA2}">
      <dgm:prSet/>
      <dgm:spPr>
        <a:ln>
          <a:noFill/>
        </a:ln>
        <a:effectLst/>
      </dgm:spPr>
      <dgm:t>
        <a:bodyPr/>
        <a:lstStyle/>
        <a:p>
          <a:r>
            <a:rPr lang="en-US" dirty="0"/>
            <a:t>CUI Risk </a:t>
          </a:r>
        </a:p>
        <a:p>
          <a:r>
            <a:rPr lang="en-US" dirty="0"/>
            <a:t>Training &amp; Discovery</a:t>
          </a:r>
        </a:p>
      </dgm:t>
    </dgm:pt>
    <dgm:pt modelId="{41019853-B4AE-7B47-8722-5CCADC6BCCCA}" type="parTrans" cxnId="{6890D3C0-6294-A84B-9784-D1A4BF0122F8}">
      <dgm:prSet/>
      <dgm:spPr/>
      <dgm:t>
        <a:bodyPr/>
        <a:lstStyle/>
        <a:p>
          <a:endParaRPr lang="en-US"/>
        </a:p>
      </dgm:t>
    </dgm:pt>
    <dgm:pt modelId="{80FEAB6A-1B22-6A46-9777-468242316170}" type="sibTrans" cxnId="{6890D3C0-6294-A84B-9784-D1A4BF0122F8}">
      <dgm:prSet/>
      <dgm:spPr/>
      <dgm:t>
        <a:bodyPr/>
        <a:lstStyle/>
        <a:p>
          <a:endParaRPr lang="en-US"/>
        </a:p>
      </dgm:t>
    </dgm:pt>
    <dgm:pt modelId="{00DD44C6-6C82-0142-A112-802C12A2089B}" type="pres">
      <dgm:prSet presAssocID="{8AE0965E-BBE3-AB47-9AD4-EBFC9A9D5882}" presName="rootnode" presStyleCnt="0">
        <dgm:presLayoutVars>
          <dgm:chMax/>
          <dgm:chPref/>
          <dgm:dir/>
          <dgm:animLvl val="lvl"/>
        </dgm:presLayoutVars>
      </dgm:prSet>
      <dgm:spPr/>
    </dgm:pt>
    <dgm:pt modelId="{FBC25469-D6C6-9941-AD43-023CA67015F5}" type="pres">
      <dgm:prSet presAssocID="{D8BD31CB-F5B5-FB4C-B998-8F7C15F50D5B}" presName="composite" presStyleCnt="0"/>
      <dgm:spPr/>
    </dgm:pt>
    <dgm:pt modelId="{E001C04D-B2C8-004B-BB0D-3503E7D2F2D9}" type="pres">
      <dgm:prSet presAssocID="{D8BD31CB-F5B5-FB4C-B998-8F7C15F50D5B}" presName="bentUpArrow1" presStyleLbl="alignImgPlace1" presStyleIdx="0" presStyleCnt="5"/>
      <dgm:spPr/>
    </dgm:pt>
    <dgm:pt modelId="{9AD59153-6F69-1C41-A53F-D0D6BAD6C60D}" type="pres">
      <dgm:prSet presAssocID="{D8BD31CB-F5B5-FB4C-B998-8F7C15F50D5B}" presName="ParentText" presStyleLbl="node1" presStyleIdx="0" presStyleCnt="6">
        <dgm:presLayoutVars>
          <dgm:chMax val="1"/>
          <dgm:chPref val="1"/>
          <dgm:bulletEnabled val="1"/>
        </dgm:presLayoutVars>
      </dgm:prSet>
      <dgm:spPr/>
    </dgm:pt>
    <dgm:pt modelId="{C43A5BD3-2904-6B47-ABD1-553F1AA6FA40}" type="pres">
      <dgm:prSet presAssocID="{D8BD31CB-F5B5-FB4C-B998-8F7C15F50D5B}" presName="ChildText" presStyleLbl="revTx" presStyleIdx="0" presStyleCnt="5" custScaleX="173672" custScaleY="137147" custLinFactNeighborX="41648" custLinFactNeighborY="4752">
        <dgm:presLayoutVars>
          <dgm:chMax val="0"/>
          <dgm:chPref val="0"/>
          <dgm:bulletEnabled val="1"/>
        </dgm:presLayoutVars>
      </dgm:prSet>
      <dgm:spPr/>
    </dgm:pt>
    <dgm:pt modelId="{E1CD63B6-8492-E34C-8807-FCDF0C98C414}" type="pres">
      <dgm:prSet presAssocID="{FC7B4107-0EC5-B14B-ADB9-0D84EE8660D5}" presName="sibTrans" presStyleCnt="0"/>
      <dgm:spPr/>
    </dgm:pt>
    <dgm:pt modelId="{5E597D3E-9472-884C-BAF9-15DB6AA243C1}" type="pres">
      <dgm:prSet presAssocID="{CFEB150F-D226-B14E-BCB7-048F20636347}" presName="composite" presStyleCnt="0"/>
      <dgm:spPr/>
    </dgm:pt>
    <dgm:pt modelId="{8830E426-347F-9148-A091-DF04C56158FD}" type="pres">
      <dgm:prSet presAssocID="{CFEB150F-D226-B14E-BCB7-048F20636347}" presName="bentUpArrow1" presStyleLbl="alignImgPlace1" presStyleIdx="1" presStyleCnt="5"/>
      <dgm:spPr/>
    </dgm:pt>
    <dgm:pt modelId="{F4733269-7ADA-0B43-A17B-4FDD6ECEAF8C}" type="pres">
      <dgm:prSet presAssocID="{CFEB150F-D226-B14E-BCB7-048F20636347}" presName="ParentText" presStyleLbl="node1" presStyleIdx="1" presStyleCnt="6">
        <dgm:presLayoutVars>
          <dgm:chMax val="1"/>
          <dgm:chPref val="1"/>
          <dgm:bulletEnabled val="1"/>
        </dgm:presLayoutVars>
      </dgm:prSet>
      <dgm:spPr/>
    </dgm:pt>
    <dgm:pt modelId="{A7D6647E-5828-FB4E-8590-3489F8103965}" type="pres">
      <dgm:prSet presAssocID="{CFEB150F-D226-B14E-BCB7-048F20636347}" presName="ChildText" presStyleLbl="revTx" presStyleIdx="1" presStyleCnt="5" custScaleX="210610" custScaleY="120605" custLinFactX="200000" custLinFactY="200000" custLinFactNeighborX="265986" custLinFactNeighborY="212759">
        <dgm:presLayoutVars>
          <dgm:chMax val="0"/>
          <dgm:chPref val="0"/>
          <dgm:bulletEnabled val="1"/>
        </dgm:presLayoutVars>
      </dgm:prSet>
      <dgm:spPr/>
    </dgm:pt>
    <dgm:pt modelId="{BA65845A-407C-FA45-A931-3B0E9F149DB7}" type="pres">
      <dgm:prSet presAssocID="{92B75871-0F29-124F-80C8-B057B03B4A1B}" presName="sibTrans" presStyleCnt="0"/>
      <dgm:spPr/>
    </dgm:pt>
    <dgm:pt modelId="{F54A05EE-0288-A94B-85F3-2DA6955AE03A}" type="pres">
      <dgm:prSet presAssocID="{1099C101-3591-8D4E-A85C-13DD3851FBE0}" presName="composite" presStyleCnt="0"/>
      <dgm:spPr/>
    </dgm:pt>
    <dgm:pt modelId="{97871614-7A20-CF41-96C4-0623D01A327B}" type="pres">
      <dgm:prSet presAssocID="{1099C101-3591-8D4E-A85C-13DD3851FBE0}" presName="bentUpArrow1" presStyleLbl="alignImgPlace1" presStyleIdx="2" presStyleCnt="5"/>
      <dgm:spPr/>
    </dgm:pt>
    <dgm:pt modelId="{F53E543F-9B1A-794E-9F76-56B72E81158D}" type="pres">
      <dgm:prSet presAssocID="{1099C101-3591-8D4E-A85C-13DD3851FBE0}" presName="ParentText" presStyleLbl="node1" presStyleIdx="2" presStyleCnt="6">
        <dgm:presLayoutVars>
          <dgm:chMax val="1"/>
          <dgm:chPref val="1"/>
          <dgm:bulletEnabled val="1"/>
        </dgm:presLayoutVars>
      </dgm:prSet>
      <dgm:spPr/>
    </dgm:pt>
    <dgm:pt modelId="{DEF61E88-84AC-0048-9C62-B6EB112DE582}" type="pres">
      <dgm:prSet presAssocID="{1099C101-3591-8D4E-A85C-13DD3851FBE0}" presName="ChildText" presStyleLbl="revTx" presStyleIdx="2" presStyleCnt="5" custScaleX="199206" custLinFactNeighborX="55515" custLinFactNeighborY="-9961">
        <dgm:presLayoutVars>
          <dgm:chMax val="0"/>
          <dgm:chPref val="0"/>
          <dgm:bulletEnabled val="1"/>
        </dgm:presLayoutVars>
      </dgm:prSet>
      <dgm:spPr/>
    </dgm:pt>
    <dgm:pt modelId="{48D19FB3-7A92-2D48-A1E9-D1F4F655E071}" type="pres">
      <dgm:prSet presAssocID="{C0E7BCF8-26DA-6444-B939-953060C3CC95}" presName="sibTrans" presStyleCnt="0"/>
      <dgm:spPr/>
    </dgm:pt>
    <dgm:pt modelId="{ED327FAD-402D-304C-8B34-799FA3D9B5C2}" type="pres">
      <dgm:prSet presAssocID="{95D8E527-741E-5C4F-98A7-366B9C3E6725}" presName="composite" presStyleCnt="0"/>
      <dgm:spPr/>
    </dgm:pt>
    <dgm:pt modelId="{0AEF6C6E-C485-0246-8FD2-DDB77EF85617}" type="pres">
      <dgm:prSet presAssocID="{95D8E527-741E-5C4F-98A7-366B9C3E6725}" presName="bentUpArrow1" presStyleLbl="alignImgPlace1" presStyleIdx="3" presStyleCnt="5"/>
      <dgm:spPr/>
    </dgm:pt>
    <dgm:pt modelId="{375D560C-91A6-E941-BB3D-525BA4FA9EED}" type="pres">
      <dgm:prSet presAssocID="{95D8E527-741E-5C4F-98A7-366B9C3E6725}" presName="ParentText" presStyleLbl="node1" presStyleIdx="3" presStyleCnt="6">
        <dgm:presLayoutVars>
          <dgm:chMax val="1"/>
          <dgm:chPref val="1"/>
          <dgm:bulletEnabled val="1"/>
        </dgm:presLayoutVars>
      </dgm:prSet>
      <dgm:spPr/>
    </dgm:pt>
    <dgm:pt modelId="{921AD90A-C11E-BD47-B6FE-22B008AD7150}" type="pres">
      <dgm:prSet presAssocID="{95D8E527-741E-5C4F-98A7-366B9C3E6725}" presName="ChildText" presStyleLbl="revTx" presStyleIdx="3" presStyleCnt="5">
        <dgm:presLayoutVars>
          <dgm:chMax val="0"/>
          <dgm:chPref val="0"/>
          <dgm:bulletEnabled val="1"/>
        </dgm:presLayoutVars>
      </dgm:prSet>
      <dgm:spPr/>
    </dgm:pt>
    <dgm:pt modelId="{219E0B59-11A4-F146-AEE1-86D74477C4B5}" type="pres">
      <dgm:prSet presAssocID="{33A0CF15-CF65-954A-AB30-245D33A34584}" presName="sibTrans" presStyleCnt="0"/>
      <dgm:spPr/>
    </dgm:pt>
    <dgm:pt modelId="{8FBF0BE8-F3FA-3444-9736-C036ABB5AD6B}" type="pres">
      <dgm:prSet presAssocID="{F72F67B6-8E6C-014A-9C88-7F7F56AF9194}" presName="composite" presStyleCnt="0"/>
      <dgm:spPr/>
    </dgm:pt>
    <dgm:pt modelId="{7165E9FB-82E8-E54B-ACB6-3028C1A688A7}" type="pres">
      <dgm:prSet presAssocID="{F72F67B6-8E6C-014A-9C88-7F7F56AF9194}" presName="bentUpArrow1" presStyleLbl="alignImgPlace1" presStyleIdx="4" presStyleCnt="5"/>
      <dgm:spPr/>
    </dgm:pt>
    <dgm:pt modelId="{2D59AAC5-17AF-8E4B-BEFE-6B275C12552E}" type="pres">
      <dgm:prSet presAssocID="{F72F67B6-8E6C-014A-9C88-7F7F56AF9194}" presName="ParentText" presStyleLbl="node1" presStyleIdx="4" presStyleCnt="6">
        <dgm:presLayoutVars>
          <dgm:chMax val="1"/>
          <dgm:chPref val="1"/>
          <dgm:bulletEnabled val="1"/>
        </dgm:presLayoutVars>
      </dgm:prSet>
      <dgm:spPr/>
    </dgm:pt>
    <dgm:pt modelId="{C0BFE494-7F06-E146-8267-D1045134AB05}" type="pres">
      <dgm:prSet presAssocID="{F72F67B6-8E6C-014A-9C88-7F7F56AF9194}" presName="ChildText" presStyleLbl="revTx" presStyleIdx="4" presStyleCnt="5">
        <dgm:presLayoutVars>
          <dgm:chMax val="0"/>
          <dgm:chPref val="0"/>
          <dgm:bulletEnabled val="1"/>
        </dgm:presLayoutVars>
      </dgm:prSet>
      <dgm:spPr/>
    </dgm:pt>
    <dgm:pt modelId="{7C411E71-F23B-9F4C-B5FF-2AE131C8216D}" type="pres">
      <dgm:prSet presAssocID="{35D6D644-F3C6-A742-830A-1EE9BD0BFE08}" presName="sibTrans" presStyleCnt="0"/>
      <dgm:spPr/>
    </dgm:pt>
    <dgm:pt modelId="{7872B8D7-C854-C74B-BDFA-B3B1D808F64F}" type="pres">
      <dgm:prSet presAssocID="{3B0EDFA4-DDE1-6946-96B4-963DE9648FA2}" presName="composite" presStyleCnt="0"/>
      <dgm:spPr/>
    </dgm:pt>
    <dgm:pt modelId="{43873FEE-BE86-544A-B2C7-B0E78B68BE52}" type="pres">
      <dgm:prSet presAssocID="{3B0EDFA4-DDE1-6946-96B4-963DE9648FA2}" presName="ParentText" presStyleLbl="node1" presStyleIdx="5" presStyleCnt="6">
        <dgm:presLayoutVars>
          <dgm:chMax val="1"/>
          <dgm:chPref val="1"/>
          <dgm:bulletEnabled val="1"/>
        </dgm:presLayoutVars>
      </dgm:prSet>
      <dgm:spPr/>
    </dgm:pt>
  </dgm:ptLst>
  <dgm:cxnLst>
    <dgm:cxn modelId="{6914F61D-CFD8-5245-847E-390BDF543F44}" type="presOf" srcId="{95D8E527-741E-5C4F-98A7-366B9C3E6725}" destId="{375D560C-91A6-E941-BB3D-525BA4FA9EED}" srcOrd="0" destOrd="0" presId="urn:microsoft.com/office/officeart/2005/8/layout/StepDownProcess"/>
    <dgm:cxn modelId="{E553EB1E-EAD3-5542-B642-A24C1539E385}" type="presOf" srcId="{1099C101-3591-8D4E-A85C-13DD3851FBE0}" destId="{F53E543F-9B1A-794E-9F76-56B72E81158D}" srcOrd="0" destOrd="0" presId="urn:microsoft.com/office/officeart/2005/8/layout/StepDownProcess"/>
    <dgm:cxn modelId="{F3D89225-D5A3-664B-92BF-742C0E5BE080}" srcId="{8AE0965E-BBE3-AB47-9AD4-EBFC9A9D5882}" destId="{1099C101-3591-8D4E-A85C-13DD3851FBE0}" srcOrd="2" destOrd="0" parTransId="{F7C473EA-E3B4-A040-A939-D32EFCC9EECE}" sibTransId="{C0E7BCF8-26DA-6444-B939-953060C3CC95}"/>
    <dgm:cxn modelId="{3C1F292E-51F0-A74B-AE42-24F1E2B44030}" srcId="{8AE0965E-BBE3-AB47-9AD4-EBFC9A9D5882}" destId="{CFEB150F-D226-B14E-BCB7-048F20636347}" srcOrd="1" destOrd="0" parTransId="{C31170F6-333B-394E-9AAD-9DBAC8E4214D}" sibTransId="{92B75871-0F29-124F-80C8-B057B03B4A1B}"/>
    <dgm:cxn modelId="{3FB36539-7639-504C-B89F-F62033899E40}" type="presOf" srcId="{F72F67B6-8E6C-014A-9C88-7F7F56AF9194}" destId="{2D59AAC5-17AF-8E4B-BEFE-6B275C12552E}" srcOrd="0" destOrd="0" presId="urn:microsoft.com/office/officeart/2005/8/layout/StepDownProcess"/>
    <dgm:cxn modelId="{5DDB6F59-830D-AC4A-9237-67543C9F4268}" type="presOf" srcId="{CFEB150F-D226-B14E-BCB7-048F20636347}" destId="{F4733269-7ADA-0B43-A17B-4FDD6ECEAF8C}" srcOrd="0" destOrd="0" presId="urn:microsoft.com/office/officeart/2005/8/layout/StepDownProcess"/>
    <dgm:cxn modelId="{3F58EB88-C9C6-9B4E-9D89-28E79054A0F0}" type="presOf" srcId="{8AE0965E-BBE3-AB47-9AD4-EBFC9A9D5882}" destId="{00DD44C6-6C82-0142-A112-802C12A2089B}" srcOrd="0" destOrd="0" presId="urn:microsoft.com/office/officeart/2005/8/layout/StepDownProcess"/>
    <dgm:cxn modelId="{E6DD7FA2-7048-1C42-A577-AA5CB37502F4}" srcId="{8AE0965E-BBE3-AB47-9AD4-EBFC9A9D5882}" destId="{95D8E527-741E-5C4F-98A7-366B9C3E6725}" srcOrd="3" destOrd="0" parTransId="{F9B14F48-E1B7-7D4C-BEBB-72D22CE4B4AF}" sibTransId="{33A0CF15-CF65-954A-AB30-245D33A34584}"/>
    <dgm:cxn modelId="{290811AD-B50C-6A4E-B96F-362BFC3E7E3D}" type="presOf" srcId="{D8BD31CB-F5B5-FB4C-B998-8F7C15F50D5B}" destId="{9AD59153-6F69-1C41-A53F-D0D6BAD6C60D}" srcOrd="0" destOrd="0" presId="urn:microsoft.com/office/officeart/2005/8/layout/StepDownProcess"/>
    <dgm:cxn modelId="{E1DCA5B3-56D5-2740-A402-2C3713765F9D}" srcId="{8AE0965E-BBE3-AB47-9AD4-EBFC9A9D5882}" destId="{D8BD31CB-F5B5-FB4C-B998-8F7C15F50D5B}" srcOrd="0" destOrd="0" parTransId="{B0450C63-4EEC-6D4B-A43D-38CD0645FA46}" sibTransId="{FC7B4107-0EC5-B14B-ADB9-0D84EE8660D5}"/>
    <dgm:cxn modelId="{6890D3C0-6294-A84B-9784-D1A4BF0122F8}" srcId="{8AE0965E-BBE3-AB47-9AD4-EBFC9A9D5882}" destId="{3B0EDFA4-DDE1-6946-96B4-963DE9648FA2}" srcOrd="5" destOrd="0" parTransId="{41019853-B4AE-7B47-8722-5CCADC6BCCCA}" sibTransId="{80FEAB6A-1B22-6A46-9777-468242316170}"/>
    <dgm:cxn modelId="{3E7896C6-7A73-1D47-9226-56A41CBC1805}" type="presOf" srcId="{3B0EDFA4-DDE1-6946-96B4-963DE9648FA2}" destId="{43873FEE-BE86-544A-B2C7-B0E78B68BE52}" srcOrd="0" destOrd="0" presId="urn:microsoft.com/office/officeart/2005/8/layout/StepDownProcess"/>
    <dgm:cxn modelId="{B1537DF9-F824-1F48-9A7B-96AA8497A4A7}" srcId="{8AE0965E-BBE3-AB47-9AD4-EBFC9A9D5882}" destId="{F72F67B6-8E6C-014A-9C88-7F7F56AF9194}" srcOrd="4" destOrd="0" parTransId="{371C381B-B2EC-8848-920D-12318B1BE70B}" sibTransId="{35D6D644-F3C6-A742-830A-1EE9BD0BFE08}"/>
    <dgm:cxn modelId="{5928BDCF-7F69-DA49-9935-FFFE6C7B3A06}" type="presParOf" srcId="{00DD44C6-6C82-0142-A112-802C12A2089B}" destId="{FBC25469-D6C6-9941-AD43-023CA67015F5}" srcOrd="0" destOrd="0" presId="urn:microsoft.com/office/officeart/2005/8/layout/StepDownProcess"/>
    <dgm:cxn modelId="{17181789-B03C-ED45-B18A-8BA13941E42A}" type="presParOf" srcId="{FBC25469-D6C6-9941-AD43-023CA67015F5}" destId="{E001C04D-B2C8-004B-BB0D-3503E7D2F2D9}" srcOrd="0" destOrd="0" presId="urn:microsoft.com/office/officeart/2005/8/layout/StepDownProcess"/>
    <dgm:cxn modelId="{E68A5630-BFBD-F449-B102-99243E86DDB6}" type="presParOf" srcId="{FBC25469-D6C6-9941-AD43-023CA67015F5}" destId="{9AD59153-6F69-1C41-A53F-D0D6BAD6C60D}" srcOrd="1" destOrd="0" presId="urn:microsoft.com/office/officeart/2005/8/layout/StepDownProcess"/>
    <dgm:cxn modelId="{11637186-1402-2B4E-96CE-AEB1157DCB89}" type="presParOf" srcId="{FBC25469-D6C6-9941-AD43-023CA67015F5}" destId="{C43A5BD3-2904-6B47-ABD1-553F1AA6FA40}" srcOrd="2" destOrd="0" presId="urn:microsoft.com/office/officeart/2005/8/layout/StepDownProcess"/>
    <dgm:cxn modelId="{5DF8A30B-EB72-B74A-B9E1-706F8911AB5B}" type="presParOf" srcId="{00DD44C6-6C82-0142-A112-802C12A2089B}" destId="{E1CD63B6-8492-E34C-8807-FCDF0C98C414}" srcOrd="1" destOrd="0" presId="urn:microsoft.com/office/officeart/2005/8/layout/StepDownProcess"/>
    <dgm:cxn modelId="{6B3877CC-C81E-264F-B17A-5C39B65A4397}" type="presParOf" srcId="{00DD44C6-6C82-0142-A112-802C12A2089B}" destId="{5E597D3E-9472-884C-BAF9-15DB6AA243C1}" srcOrd="2" destOrd="0" presId="urn:microsoft.com/office/officeart/2005/8/layout/StepDownProcess"/>
    <dgm:cxn modelId="{DCAFDAB5-B7E0-6A43-90F4-051F5F9137E9}" type="presParOf" srcId="{5E597D3E-9472-884C-BAF9-15DB6AA243C1}" destId="{8830E426-347F-9148-A091-DF04C56158FD}" srcOrd="0" destOrd="0" presId="urn:microsoft.com/office/officeart/2005/8/layout/StepDownProcess"/>
    <dgm:cxn modelId="{63CDD6A8-873E-5440-B930-DE8AFC6F178C}" type="presParOf" srcId="{5E597D3E-9472-884C-BAF9-15DB6AA243C1}" destId="{F4733269-7ADA-0B43-A17B-4FDD6ECEAF8C}" srcOrd="1" destOrd="0" presId="urn:microsoft.com/office/officeart/2005/8/layout/StepDownProcess"/>
    <dgm:cxn modelId="{A1512AC6-A45A-1140-A226-B9410EE661DA}" type="presParOf" srcId="{5E597D3E-9472-884C-BAF9-15DB6AA243C1}" destId="{A7D6647E-5828-FB4E-8590-3489F8103965}" srcOrd="2" destOrd="0" presId="urn:microsoft.com/office/officeart/2005/8/layout/StepDownProcess"/>
    <dgm:cxn modelId="{354694A6-1C1F-B044-9799-97A256C7B0A4}" type="presParOf" srcId="{00DD44C6-6C82-0142-A112-802C12A2089B}" destId="{BA65845A-407C-FA45-A931-3B0E9F149DB7}" srcOrd="3" destOrd="0" presId="urn:microsoft.com/office/officeart/2005/8/layout/StepDownProcess"/>
    <dgm:cxn modelId="{19B0E365-54D2-A946-B503-034EAC40D7B3}" type="presParOf" srcId="{00DD44C6-6C82-0142-A112-802C12A2089B}" destId="{F54A05EE-0288-A94B-85F3-2DA6955AE03A}" srcOrd="4" destOrd="0" presId="urn:microsoft.com/office/officeart/2005/8/layout/StepDownProcess"/>
    <dgm:cxn modelId="{FF85866A-A3B3-4840-9206-EE6AFCA0BDFA}" type="presParOf" srcId="{F54A05EE-0288-A94B-85F3-2DA6955AE03A}" destId="{97871614-7A20-CF41-96C4-0623D01A327B}" srcOrd="0" destOrd="0" presId="urn:microsoft.com/office/officeart/2005/8/layout/StepDownProcess"/>
    <dgm:cxn modelId="{61BA0E55-113A-4B4D-8AB4-FC7F8D800F5A}" type="presParOf" srcId="{F54A05EE-0288-A94B-85F3-2DA6955AE03A}" destId="{F53E543F-9B1A-794E-9F76-56B72E81158D}" srcOrd="1" destOrd="0" presId="urn:microsoft.com/office/officeart/2005/8/layout/StepDownProcess"/>
    <dgm:cxn modelId="{3470D270-D590-2446-ADF0-4E1E7467AE00}" type="presParOf" srcId="{F54A05EE-0288-A94B-85F3-2DA6955AE03A}" destId="{DEF61E88-84AC-0048-9C62-B6EB112DE582}" srcOrd="2" destOrd="0" presId="urn:microsoft.com/office/officeart/2005/8/layout/StepDownProcess"/>
    <dgm:cxn modelId="{D3091CE4-0AA1-614D-B2AE-8D7EADC53D35}" type="presParOf" srcId="{00DD44C6-6C82-0142-A112-802C12A2089B}" destId="{48D19FB3-7A92-2D48-A1E9-D1F4F655E071}" srcOrd="5" destOrd="0" presId="urn:microsoft.com/office/officeart/2005/8/layout/StepDownProcess"/>
    <dgm:cxn modelId="{DEE10E35-233A-A54D-8BB4-B03D5165B2AE}" type="presParOf" srcId="{00DD44C6-6C82-0142-A112-802C12A2089B}" destId="{ED327FAD-402D-304C-8B34-799FA3D9B5C2}" srcOrd="6" destOrd="0" presId="urn:microsoft.com/office/officeart/2005/8/layout/StepDownProcess"/>
    <dgm:cxn modelId="{125D998E-27F8-5444-B140-664E012F4A41}" type="presParOf" srcId="{ED327FAD-402D-304C-8B34-799FA3D9B5C2}" destId="{0AEF6C6E-C485-0246-8FD2-DDB77EF85617}" srcOrd="0" destOrd="0" presId="urn:microsoft.com/office/officeart/2005/8/layout/StepDownProcess"/>
    <dgm:cxn modelId="{B46705E7-7821-9A44-9AFA-199F9DC1B7AA}" type="presParOf" srcId="{ED327FAD-402D-304C-8B34-799FA3D9B5C2}" destId="{375D560C-91A6-E941-BB3D-525BA4FA9EED}" srcOrd="1" destOrd="0" presId="urn:microsoft.com/office/officeart/2005/8/layout/StepDownProcess"/>
    <dgm:cxn modelId="{EB486F20-87CB-7140-9A28-4752DB3076D3}" type="presParOf" srcId="{ED327FAD-402D-304C-8B34-799FA3D9B5C2}" destId="{921AD90A-C11E-BD47-B6FE-22B008AD7150}" srcOrd="2" destOrd="0" presId="urn:microsoft.com/office/officeart/2005/8/layout/StepDownProcess"/>
    <dgm:cxn modelId="{30C94DAC-4A81-9246-B042-21F7E398E252}" type="presParOf" srcId="{00DD44C6-6C82-0142-A112-802C12A2089B}" destId="{219E0B59-11A4-F146-AEE1-86D74477C4B5}" srcOrd="7" destOrd="0" presId="urn:microsoft.com/office/officeart/2005/8/layout/StepDownProcess"/>
    <dgm:cxn modelId="{FAF8B386-9C06-A84B-A74E-23EDA7B7A1CB}" type="presParOf" srcId="{00DD44C6-6C82-0142-A112-802C12A2089B}" destId="{8FBF0BE8-F3FA-3444-9736-C036ABB5AD6B}" srcOrd="8" destOrd="0" presId="urn:microsoft.com/office/officeart/2005/8/layout/StepDownProcess"/>
    <dgm:cxn modelId="{EF7A0F4C-3AA2-9547-ABEE-E984EE629224}" type="presParOf" srcId="{8FBF0BE8-F3FA-3444-9736-C036ABB5AD6B}" destId="{7165E9FB-82E8-E54B-ACB6-3028C1A688A7}" srcOrd="0" destOrd="0" presId="urn:microsoft.com/office/officeart/2005/8/layout/StepDownProcess"/>
    <dgm:cxn modelId="{6B7E51D6-F0E5-C244-B01B-A16E366DDFBC}" type="presParOf" srcId="{8FBF0BE8-F3FA-3444-9736-C036ABB5AD6B}" destId="{2D59AAC5-17AF-8E4B-BEFE-6B275C12552E}" srcOrd="1" destOrd="0" presId="urn:microsoft.com/office/officeart/2005/8/layout/StepDownProcess"/>
    <dgm:cxn modelId="{E9979F38-9E51-4849-B8DC-79A9C6D0F2F8}" type="presParOf" srcId="{8FBF0BE8-F3FA-3444-9736-C036ABB5AD6B}" destId="{C0BFE494-7F06-E146-8267-D1045134AB05}" srcOrd="2" destOrd="0" presId="urn:microsoft.com/office/officeart/2005/8/layout/StepDownProcess"/>
    <dgm:cxn modelId="{6AC35BF4-37EF-7348-A850-ED180E3E282C}" type="presParOf" srcId="{00DD44C6-6C82-0142-A112-802C12A2089B}" destId="{7C411E71-F23B-9F4C-B5FF-2AE131C8216D}" srcOrd="9" destOrd="0" presId="urn:microsoft.com/office/officeart/2005/8/layout/StepDownProcess"/>
    <dgm:cxn modelId="{FCAC2486-151C-CF4F-8F86-44A201B01B04}" type="presParOf" srcId="{00DD44C6-6C82-0142-A112-802C12A2089B}" destId="{7872B8D7-C854-C74B-BDFA-B3B1D808F64F}" srcOrd="10" destOrd="0" presId="urn:microsoft.com/office/officeart/2005/8/layout/StepDownProcess"/>
    <dgm:cxn modelId="{73E2A48E-9F32-D94E-BE18-93E779C01296}" type="presParOf" srcId="{7872B8D7-C854-C74B-BDFA-B3B1D808F64F}" destId="{43873FEE-BE86-544A-B2C7-B0E78B68BE52}" srcOrd="0"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E0965E-BBE3-AB47-9AD4-EBFC9A9D5882}" type="doc">
      <dgm:prSet loTypeId="urn:microsoft.com/office/officeart/2005/8/layout/StepDownProcess" loCatId="" qsTypeId="urn:microsoft.com/office/officeart/2005/8/quickstyle/3d1" qsCatId="3D" csTypeId="urn:microsoft.com/office/officeart/2005/8/colors/accent1_2" csCatId="accent1" phldr="1"/>
      <dgm:spPr/>
      <dgm:t>
        <a:bodyPr/>
        <a:lstStyle/>
        <a:p>
          <a:endParaRPr lang="en-US"/>
        </a:p>
      </dgm:t>
    </dgm:pt>
    <dgm:pt modelId="{D8BD31CB-F5B5-FB4C-B998-8F7C15F50D5B}">
      <dgm:prSet phldrT="[Text]"/>
      <dgm:spPr>
        <a:effectLst>
          <a:glow rad="127000">
            <a:srgbClr val="6034A6"/>
          </a:glow>
        </a:effectLst>
      </dgm:spPr>
      <dgm:t>
        <a:bodyPr/>
        <a:lstStyle/>
        <a:p>
          <a:r>
            <a:rPr lang="en-US" dirty="0"/>
            <a:t>System Security Plan</a:t>
          </a:r>
        </a:p>
      </dgm:t>
    </dgm:pt>
    <dgm:pt modelId="{B0450C63-4EEC-6D4B-A43D-38CD0645FA46}" type="parTrans" cxnId="{E1DCA5B3-56D5-2740-A402-2C3713765F9D}">
      <dgm:prSet/>
      <dgm:spPr/>
      <dgm:t>
        <a:bodyPr/>
        <a:lstStyle/>
        <a:p>
          <a:endParaRPr lang="en-US"/>
        </a:p>
      </dgm:t>
    </dgm:pt>
    <dgm:pt modelId="{FC7B4107-0EC5-B14B-ADB9-0D84EE8660D5}" type="sibTrans" cxnId="{E1DCA5B3-56D5-2740-A402-2C3713765F9D}">
      <dgm:prSet/>
      <dgm:spPr/>
      <dgm:t>
        <a:bodyPr/>
        <a:lstStyle/>
        <a:p>
          <a:endParaRPr lang="en-US"/>
        </a:p>
      </dgm:t>
    </dgm:pt>
    <dgm:pt modelId="{CFEB150F-D226-B14E-BCB7-048F20636347}">
      <dgm:prSet phldrT="[Text]"/>
      <dgm:spPr/>
      <dgm:t>
        <a:bodyPr/>
        <a:lstStyle/>
        <a:p>
          <a:r>
            <a:rPr lang="en-US" dirty="0"/>
            <a:t>Supplier Performance Risk Score</a:t>
          </a:r>
        </a:p>
      </dgm:t>
    </dgm:pt>
    <dgm:pt modelId="{C31170F6-333B-394E-9AAD-9DBAC8E4214D}" type="parTrans" cxnId="{3C1F292E-51F0-A74B-AE42-24F1E2B44030}">
      <dgm:prSet/>
      <dgm:spPr/>
      <dgm:t>
        <a:bodyPr/>
        <a:lstStyle/>
        <a:p>
          <a:endParaRPr lang="en-US"/>
        </a:p>
      </dgm:t>
    </dgm:pt>
    <dgm:pt modelId="{92B75871-0F29-124F-80C8-B057B03B4A1B}" type="sibTrans" cxnId="{3C1F292E-51F0-A74B-AE42-24F1E2B44030}">
      <dgm:prSet/>
      <dgm:spPr/>
      <dgm:t>
        <a:bodyPr/>
        <a:lstStyle/>
        <a:p>
          <a:endParaRPr lang="en-US"/>
        </a:p>
      </dgm:t>
    </dgm:pt>
    <dgm:pt modelId="{1099C101-3591-8D4E-A85C-13DD3851FBE0}">
      <dgm:prSet phldrT="[Text]"/>
      <dgm:spPr/>
      <dgm:t>
        <a:bodyPr/>
        <a:lstStyle/>
        <a:p>
          <a:r>
            <a:rPr lang="en-US" b="1" dirty="0"/>
            <a:t>Documentation  &amp; Data/Risk- Driven Decisions </a:t>
          </a:r>
        </a:p>
      </dgm:t>
    </dgm:pt>
    <dgm:pt modelId="{F7C473EA-E3B4-A040-A939-D32EFCC9EECE}" type="parTrans" cxnId="{F3D89225-D5A3-664B-92BF-742C0E5BE080}">
      <dgm:prSet/>
      <dgm:spPr/>
      <dgm:t>
        <a:bodyPr/>
        <a:lstStyle/>
        <a:p>
          <a:endParaRPr lang="en-US"/>
        </a:p>
      </dgm:t>
    </dgm:pt>
    <dgm:pt modelId="{C0E7BCF8-26DA-6444-B939-953060C3CC95}" type="sibTrans" cxnId="{F3D89225-D5A3-664B-92BF-742C0E5BE080}">
      <dgm:prSet/>
      <dgm:spPr/>
      <dgm:t>
        <a:bodyPr/>
        <a:lstStyle/>
        <a:p>
          <a:endParaRPr lang="en-US"/>
        </a:p>
      </dgm:t>
    </dgm:pt>
    <dgm:pt modelId="{95D8E527-741E-5C4F-98A7-366B9C3E6725}">
      <dgm:prSet/>
      <dgm:spPr/>
      <dgm:t>
        <a:bodyPr/>
        <a:lstStyle/>
        <a:p>
          <a:r>
            <a:rPr lang="en-US" dirty="0"/>
            <a:t>Plan of Action &amp; Milestones</a:t>
          </a:r>
        </a:p>
      </dgm:t>
      <dgm:extLst>
        <a:ext uri="{E40237B7-FDA0-4F09-8148-C483321AD2D9}">
          <dgm14:cNvPr xmlns:dgm14="http://schemas.microsoft.com/office/drawing/2010/diagram" id="0" name="" descr="Chart explaining the relationship between CTI and CUI"/>
        </a:ext>
      </dgm:extLst>
    </dgm:pt>
    <dgm:pt modelId="{F9B14F48-E1B7-7D4C-BEBB-72D22CE4B4AF}" type="parTrans" cxnId="{E6DD7FA2-7048-1C42-A577-AA5CB37502F4}">
      <dgm:prSet/>
      <dgm:spPr/>
      <dgm:t>
        <a:bodyPr/>
        <a:lstStyle/>
        <a:p>
          <a:endParaRPr lang="en-US"/>
        </a:p>
      </dgm:t>
    </dgm:pt>
    <dgm:pt modelId="{33A0CF15-CF65-954A-AB30-245D33A34584}" type="sibTrans" cxnId="{E6DD7FA2-7048-1C42-A577-AA5CB37502F4}">
      <dgm:prSet/>
      <dgm:spPr/>
      <dgm:t>
        <a:bodyPr/>
        <a:lstStyle/>
        <a:p>
          <a:endParaRPr lang="en-US"/>
        </a:p>
      </dgm:t>
    </dgm:pt>
    <dgm:pt modelId="{F72F67B6-8E6C-014A-9C88-7F7F56AF9194}">
      <dgm:prSet/>
      <dgm:spPr/>
      <dgm:t>
        <a:bodyPr/>
        <a:lstStyle/>
        <a:p>
          <a:r>
            <a:rPr lang="en-US" dirty="0"/>
            <a:t>Risk &amp; Security Assessments</a:t>
          </a:r>
        </a:p>
      </dgm:t>
    </dgm:pt>
    <dgm:pt modelId="{371C381B-B2EC-8848-920D-12318B1BE70B}" type="parTrans" cxnId="{B1537DF9-F824-1F48-9A7B-96AA8497A4A7}">
      <dgm:prSet/>
      <dgm:spPr/>
      <dgm:t>
        <a:bodyPr/>
        <a:lstStyle/>
        <a:p>
          <a:endParaRPr lang="en-US"/>
        </a:p>
      </dgm:t>
    </dgm:pt>
    <dgm:pt modelId="{35D6D644-F3C6-A742-830A-1EE9BD0BFE08}" type="sibTrans" cxnId="{B1537DF9-F824-1F48-9A7B-96AA8497A4A7}">
      <dgm:prSet/>
      <dgm:spPr/>
      <dgm:t>
        <a:bodyPr/>
        <a:lstStyle/>
        <a:p>
          <a:endParaRPr lang="en-US"/>
        </a:p>
      </dgm:t>
    </dgm:pt>
    <dgm:pt modelId="{3B0EDFA4-DDE1-6946-96B4-963DE9648FA2}">
      <dgm:prSet/>
      <dgm:spPr>
        <a:ln>
          <a:noFill/>
        </a:ln>
        <a:effectLst/>
      </dgm:spPr>
      <dgm:t>
        <a:bodyPr/>
        <a:lstStyle/>
        <a:p>
          <a:r>
            <a:rPr lang="en-US" dirty="0"/>
            <a:t>CUI Risk </a:t>
          </a:r>
        </a:p>
        <a:p>
          <a:r>
            <a:rPr lang="en-US" dirty="0"/>
            <a:t>Training &amp; Discovery</a:t>
          </a:r>
        </a:p>
      </dgm:t>
    </dgm:pt>
    <dgm:pt modelId="{41019853-B4AE-7B47-8722-5CCADC6BCCCA}" type="parTrans" cxnId="{6890D3C0-6294-A84B-9784-D1A4BF0122F8}">
      <dgm:prSet/>
      <dgm:spPr/>
      <dgm:t>
        <a:bodyPr/>
        <a:lstStyle/>
        <a:p>
          <a:endParaRPr lang="en-US"/>
        </a:p>
      </dgm:t>
    </dgm:pt>
    <dgm:pt modelId="{80FEAB6A-1B22-6A46-9777-468242316170}" type="sibTrans" cxnId="{6890D3C0-6294-A84B-9784-D1A4BF0122F8}">
      <dgm:prSet/>
      <dgm:spPr/>
      <dgm:t>
        <a:bodyPr/>
        <a:lstStyle/>
        <a:p>
          <a:endParaRPr lang="en-US"/>
        </a:p>
      </dgm:t>
    </dgm:pt>
    <dgm:pt modelId="{00DD44C6-6C82-0142-A112-802C12A2089B}" type="pres">
      <dgm:prSet presAssocID="{8AE0965E-BBE3-AB47-9AD4-EBFC9A9D5882}" presName="rootnode" presStyleCnt="0">
        <dgm:presLayoutVars>
          <dgm:chMax/>
          <dgm:chPref/>
          <dgm:dir/>
          <dgm:animLvl val="lvl"/>
        </dgm:presLayoutVars>
      </dgm:prSet>
      <dgm:spPr/>
    </dgm:pt>
    <dgm:pt modelId="{FBC25469-D6C6-9941-AD43-023CA67015F5}" type="pres">
      <dgm:prSet presAssocID="{D8BD31CB-F5B5-FB4C-B998-8F7C15F50D5B}" presName="composite" presStyleCnt="0"/>
      <dgm:spPr/>
    </dgm:pt>
    <dgm:pt modelId="{E001C04D-B2C8-004B-BB0D-3503E7D2F2D9}" type="pres">
      <dgm:prSet presAssocID="{D8BD31CB-F5B5-FB4C-B998-8F7C15F50D5B}" presName="bentUpArrow1" presStyleLbl="alignImgPlace1" presStyleIdx="0" presStyleCnt="5"/>
      <dgm:spPr/>
    </dgm:pt>
    <dgm:pt modelId="{9AD59153-6F69-1C41-A53F-D0D6BAD6C60D}" type="pres">
      <dgm:prSet presAssocID="{D8BD31CB-F5B5-FB4C-B998-8F7C15F50D5B}" presName="ParentText" presStyleLbl="node1" presStyleIdx="0" presStyleCnt="6">
        <dgm:presLayoutVars>
          <dgm:chMax val="1"/>
          <dgm:chPref val="1"/>
          <dgm:bulletEnabled val="1"/>
        </dgm:presLayoutVars>
      </dgm:prSet>
      <dgm:spPr/>
    </dgm:pt>
    <dgm:pt modelId="{C43A5BD3-2904-6B47-ABD1-553F1AA6FA40}" type="pres">
      <dgm:prSet presAssocID="{D8BD31CB-F5B5-FB4C-B998-8F7C15F50D5B}" presName="ChildText" presStyleLbl="revTx" presStyleIdx="0" presStyleCnt="5" custScaleX="173672" custScaleY="137147" custLinFactNeighborX="41648" custLinFactNeighborY="4752">
        <dgm:presLayoutVars>
          <dgm:chMax val="0"/>
          <dgm:chPref val="0"/>
          <dgm:bulletEnabled val="1"/>
        </dgm:presLayoutVars>
      </dgm:prSet>
      <dgm:spPr/>
    </dgm:pt>
    <dgm:pt modelId="{E1CD63B6-8492-E34C-8807-FCDF0C98C414}" type="pres">
      <dgm:prSet presAssocID="{FC7B4107-0EC5-B14B-ADB9-0D84EE8660D5}" presName="sibTrans" presStyleCnt="0"/>
      <dgm:spPr/>
    </dgm:pt>
    <dgm:pt modelId="{5E597D3E-9472-884C-BAF9-15DB6AA243C1}" type="pres">
      <dgm:prSet presAssocID="{CFEB150F-D226-B14E-BCB7-048F20636347}" presName="composite" presStyleCnt="0"/>
      <dgm:spPr/>
    </dgm:pt>
    <dgm:pt modelId="{8830E426-347F-9148-A091-DF04C56158FD}" type="pres">
      <dgm:prSet presAssocID="{CFEB150F-D226-B14E-BCB7-048F20636347}" presName="bentUpArrow1" presStyleLbl="alignImgPlace1" presStyleIdx="1" presStyleCnt="5"/>
      <dgm:spPr/>
    </dgm:pt>
    <dgm:pt modelId="{F4733269-7ADA-0B43-A17B-4FDD6ECEAF8C}" type="pres">
      <dgm:prSet presAssocID="{CFEB150F-D226-B14E-BCB7-048F20636347}" presName="ParentText" presStyleLbl="node1" presStyleIdx="1" presStyleCnt="6">
        <dgm:presLayoutVars>
          <dgm:chMax val="1"/>
          <dgm:chPref val="1"/>
          <dgm:bulletEnabled val="1"/>
        </dgm:presLayoutVars>
      </dgm:prSet>
      <dgm:spPr/>
    </dgm:pt>
    <dgm:pt modelId="{A7D6647E-5828-FB4E-8590-3489F8103965}" type="pres">
      <dgm:prSet presAssocID="{CFEB150F-D226-B14E-BCB7-048F20636347}" presName="ChildText" presStyleLbl="revTx" presStyleIdx="1" presStyleCnt="5" custScaleX="210610" custScaleY="120605" custLinFactX="200000" custLinFactY="200000" custLinFactNeighborX="265986" custLinFactNeighborY="212759">
        <dgm:presLayoutVars>
          <dgm:chMax val="0"/>
          <dgm:chPref val="0"/>
          <dgm:bulletEnabled val="1"/>
        </dgm:presLayoutVars>
      </dgm:prSet>
      <dgm:spPr/>
    </dgm:pt>
    <dgm:pt modelId="{BA65845A-407C-FA45-A931-3B0E9F149DB7}" type="pres">
      <dgm:prSet presAssocID="{92B75871-0F29-124F-80C8-B057B03B4A1B}" presName="sibTrans" presStyleCnt="0"/>
      <dgm:spPr/>
    </dgm:pt>
    <dgm:pt modelId="{F54A05EE-0288-A94B-85F3-2DA6955AE03A}" type="pres">
      <dgm:prSet presAssocID="{1099C101-3591-8D4E-A85C-13DD3851FBE0}" presName="composite" presStyleCnt="0"/>
      <dgm:spPr/>
    </dgm:pt>
    <dgm:pt modelId="{97871614-7A20-CF41-96C4-0623D01A327B}" type="pres">
      <dgm:prSet presAssocID="{1099C101-3591-8D4E-A85C-13DD3851FBE0}" presName="bentUpArrow1" presStyleLbl="alignImgPlace1" presStyleIdx="2" presStyleCnt="5"/>
      <dgm:spPr/>
    </dgm:pt>
    <dgm:pt modelId="{F53E543F-9B1A-794E-9F76-56B72E81158D}" type="pres">
      <dgm:prSet presAssocID="{1099C101-3591-8D4E-A85C-13DD3851FBE0}" presName="ParentText" presStyleLbl="node1" presStyleIdx="2" presStyleCnt="6">
        <dgm:presLayoutVars>
          <dgm:chMax val="1"/>
          <dgm:chPref val="1"/>
          <dgm:bulletEnabled val="1"/>
        </dgm:presLayoutVars>
      </dgm:prSet>
      <dgm:spPr/>
    </dgm:pt>
    <dgm:pt modelId="{DEF61E88-84AC-0048-9C62-B6EB112DE582}" type="pres">
      <dgm:prSet presAssocID="{1099C101-3591-8D4E-A85C-13DD3851FBE0}" presName="ChildText" presStyleLbl="revTx" presStyleIdx="2" presStyleCnt="5" custScaleX="199206" custLinFactNeighborX="55515" custLinFactNeighborY="-9961">
        <dgm:presLayoutVars>
          <dgm:chMax val="0"/>
          <dgm:chPref val="0"/>
          <dgm:bulletEnabled val="1"/>
        </dgm:presLayoutVars>
      </dgm:prSet>
      <dgm:spPr/>
    </dgm:pt>
    <dgm:pt modelId="{48D19FB3-7A92-2D48-A1E9-D1F4F655E071}" type="pres">
      <dgm:prSet presAssocID="{C0E7BCF8-26DA-6444-B939-953060C3CC95}" presName="sibTrans" presStyleCnt="0"/>
      <dgm:spPr/>
    </dgm:pt>
    <dgm:pt modelId="{ED327FAD-402D-304C-8B34-799FA3D9B5C2}" type="pres">
      <dgm:prSet presAssocID="{95D8E527-741E-5C4F-98A7-366B9C3E6725}" presName="composite" presStyleCnt="0"/>
      <dgm:spPr/>
    </dgm:pt>
    <dgm:pt modelId="{0AEF6C6E-C485-0246-8FD2-DDB77EF85617}" type="pres">
      <dgm:prSet presAssocID="{95D8E527-741E-5C4F-98A7-366B9C3E6725}" presName="bentUpArrow1" presStyleLbl="alignImgPlace1" presStyleIdx="3" presStyleCnt="5"/>
      <dgm:spPr/>
    </dgm:pt>
    <dgm:pt modelId="{375D560C-91A6-E941-BB3D-525BA4FA9EED}" type="pres">
      <dgm:prSet presAssocID="{95D8E527-741E-5C4F-98A7-366B9C3E6725}" presName="ParentText" presStyleLbl="node1" presStyleIdx="3" presStyleCnt="6">
        <dgm:presLayoutVars>
          <dgm:chMax val="1"/>
          <dgm:chPref val="1"/>
          <dgm:bulletEnabled val="1"/>
        </dgm:presLayoutVars>
      </dgm:prSet>
      <dgm:spPr/>
    </dgm:pt>
    <dgm:pt modelId="{921AD90A-C11E-BD47-B6FE-22B008AD7150}" type="pres">
      <dgm:prSet presAssocID="{95D8E527-741E-5C4F-98A7-366B9C3E6725}" presName="ChildText" presStyleLbl="revTx" presStyleIdx="3" presStyleCnt="5">
        <dgm:presLayoutVars>
          <dgm:chMax val="0"/>
          <dgm:chPref val="0"/>
          <dgm:bulletEnabled val="1"/>
        </dgm:presLayoutVars>
      </dgm:prSet>
      <dgm:spPr/>
    </dgm:pt>
    <dgm:pt modelId="{219E0B59-11A4-F146-AEE1-86D74477C4B5}" type="pres">
      <dgm:prSet presAssocID="{33A0CF15-CF65-954A-AB30-245D33A34584}" presName="sibTrans" presStyleCnt="0"/>
      <dgm:spPr/>
    </dgm:pt>
    <dgm:pt modelId="{8FBF0BE8-F3FA-3444-9736-C036ABB5AD6B}" type="pres">
      <dgm:prSet presAssocID="{F72F67B6-8E6C-014A-9C88-7F7F56AF9194}" presName="composite" presStyleCnt="0"/>
      <dgm:spPr/>
    </dgm:pt>
    <dgm:pt modelId="{7165E9FB-82E8-E54B-ACB6-3028C1A688A7}" type="pres">
      <dgm:prSet presAssocID="{F72F67B6-8E6C-014A-9C88-7F7F56AF9194}" presName="bentUpArrow1" presStyleLbl="alignImgPlace1" presStyleIdx="4" presStyleCnt="5"/>
      <dgm:spPr/>
    </dgm:pt>
    <dgm:pt modelId="{2D59AAC5-17AF-8E4B-BEFE-6B275C12552E}" type="pres">
      <dgm:prSet presAssocID="{F72F67B6-8E6C-014A-9C88-7F7F56AF9194}" presName="ParentText" presStyleLbl="node1" presStyleIdx="4" presStyleCnt="6">
        <dgm:presLayoutVars>
          <dgm:chMax val="1"/>
          <dgm:chPref val="1"/>
          <dgm:bulletEnabled val="1"/>
        </dgm:presLayoutVars>
      </dgm:prSet>
      <dgm:spPr/>
    </dgm:pt>
    <dgm:pt modelId="{C0BFE494-7F06-E146-8267-D1045134AB05}" type="pres">
      <dgm:prSet presAssocID="{F72F67B6-8E6C-014A-9C88-7F7F56AF9194}" presName="ChildText" presStyleLbl="revTx" presStyleIdx="4" presStyleCnt="5">
        <dgm:presLayoutVars>
          <dgm:chMax val="0"/>
          <dgm:chPref val="0"/>
          <dgm:bulletEnabled val="1"/>
        </dgm:presLayoutVars>
      </dgm:prSet>
      <dgm:spPr/>
    </dgm:pt>
    <dgm:pt modelId="{7C411E71-F23B-9F4C-B5FF-2AE131C8216D}" type="pres">
      <dgm:prSet presAssocID="{35D6D644-F3C6-A742-830A-1EE9BD0BFE08}" presName="sibTrans" presStyleCnt="0"/>
      <dgm:spPr/>
    </dgm:pt>
    <dgm:pt modelId="{7872B8D7-C854-C74B-BDFA-B3B1D808F64F}" type="pres">
      <dgm:prSet presAssocID="{3B0EDFA4-DDE1-6946-96B4-963DE9648FA2}" presName="composite" presStyleCnt="0"/>
      <dgm:spPr/>
    </dgm:pt>
    <dgm:pt modelId="{43873FEE-BE86-544A-B2C7-B0E78B68BE52}" type="pres">
      <dgm:prSet presAssocID="{3B0EDFA4-DDE1-6946-96B4-963DE9648FA2}" presName="ParentText" presStyleLbl="node1" presStyleIdx="5" presStyleCnt="6">
        <dgm:presLayoutVars>
          <dgm:chMax val="1"/>
          <dgm:chPref val="1"/>
          <dgm:bulletEnabled val="1"/>
        </dgm:presLayoutVars>
      </dgm:prSet>
      <dgm:spPr/>
    </dgm:pt>
  </dgm:ptLst>
  <dgm:cxnLst>
    <dgm:cxn modelId="{6914F61D-CFD8-5245-847E-390BDF543F44}" type="presOf" srcId="{95D8E527-741E-5C4F-98A7-366B9C3E6725}" destId="{375D560C-91A6-E941-BB3D-525BA4FA9EED}" srcOrd="0" destOrd="0" presId="urn:microsoft.com/office/officeart/2005/8/layout/StepDownProcess"/>
    <dgm:cxn modelId="{E553EB1E-EAD3-5542-B642-A24C1539E385}" type="presOf" srcId="{1099C101-3591-8D4E-A85C-13DD3851FBE0}" destId="{F53E543F-9B1A-794E-9F76-56B72E81158D}" srcOrd="0" destOrd="0" presId="urn:microsoft.com/office/officeart/2005/8/layout/StepDownProcess"/>
    <dgm:cxn modelId="{F3D89225-D5A3-664B-92BF-742C0E5BE080}" srcId="{8AE0965E-BBE3-AB47-9AD4-EBFC9A9D5882}" destId="{1099C101-3591-8D4E-A85C-13DD3851FBE0}" srcOrd="2" destOrd="0" parTransId="{F7C473EA-E3B4-A040-A939-D32EFCC9EECE}" sibTransId="{C0E7BCF8-26DA-6444-B939-953060C3CC95}"/>
    <dgm:cxn modelId="{3C1F292E-51F0-A74B-AE42-24F1E2B44030}" srcId="{8AE0965E-BBE3-AB47-9AD4-EBFC9A9D5882}" destId="{CFEB150F-D226-B14E-BCB7-048F20636347}" srcOrd="1" destOrd="0" parTransId="{C31170F6-333B-394E-9AAD-9DBAC8E4214D}" sibTransId="{92B75871-0F29-124F-80C8-B057B03B4A1B}"/>
    <dgm:cxn modelId="{3FB36539-7639-504C-B89F-F62033899E40}" type="presOf" srcId="{F72F67B6-8E6C-014A-9C88-7F7F56AF9194}" destId="{2D59AAC5-17AF-8E4B-BEFE-6B275C12552E}" srcOrd="0" destOrd="0" presId="urn:microsoft.com/office/officeart/2005/8/layout/StepDownProcess"/>
    <dgm:cxn modelId="{5DDB6F59-830D-AC4A-9237-67543C9F4268}" type="presOf" srcId="{CFEB150F-D226-B14E-BCB7-048F20636347}" destId="{F4733269-7ADA-0B43-A17B-4FDD6ECEAF8C}" srcOrd="0" destOrd="0" presId="urn:microsoft.com/office/officeart/2005/8/layout/StepDownProcess"/>
    <dgm:cxn modelId="{3F58EB88-C9C6-9B4E-9D89-28E79054A0F0}" type="presOf" srcId="{8AE0965E-BBE3-AB47-9AD4-EBFC9A9D5882}" destId="{00DD44C6-6C82-0142-A112-802C12A2089B}" srcOrd="0" destOrd="0" presId="urn:microsoft.com/office/officeart/2005/8/layout/StepDownProcess"/>
    <dgm:cxn modelId="{E6DD7FA2-7048-1C42-A577-AA5CB37502F4}" srcId="{8AE0965E-BBE3-AB47-9AD4-EBFC9A9D5882}" destId="{95D8E527-741E-5C4F-98A7-366B9C3E6725}" srcOrd="3" destOrd="0" parTransId="{F9B14F48-E1B7-7D4C-BEBB-72D22CE4B4AF}" sibTransId="{33A0CF15-CF65-954A-AB30-245D33A34584}"/>
    <dgm:cxn modelId="{290811AD-B50C-6A4E-B96F-362BFC3E7E3D}" type="presOf" srcId="{D8BD31CB-F5B5-FB4C-B998-8F7C15F50D5B}" destId="{9AD59153-6F69-1C41-A53F-D0D6BAD6C60D}" srcOrd="0" destOrd="0" presId="urn:microsoft.com/office/officeart/2005/8/layout/StepDownProcess"/>
    <dgm:cxn modelId="{E1DCA5B3-56D5-2740-A402-2C3713765F9D}" srcId="{8AE0965E-BBE3-AB47-9AD4-EBFC9A9D5882}" destId="{D8BD31CB-F5B5-FB4C-B998-8F7C15F50D5B}" srcOrd="0" destOrd="0" parTransId="{B0450C63-4EEC-6D4B-A43D-38CD0645FA46}" sibTransId="{FC7B4107-0EC5-B14B-ADB9-0D84EE8660D5}"/>
    <dgm:cxn modelId="{6890D3C0-6294-A84B-9784-D1A4BF0122F8}" srcId="{8AE0965E-BBE3-AB47-9AD4-EBFC9A9D5882}" destId="{3B0EDFA4-DDE1-6946-96B4-963DE9648FA2}" srcOrd="5" destOrd="0" parTransId="{41019853-B4AE-7B47-8722-5CCADC6BCCCA}" sibTransId="{80FEAB6A-1B22-6A46-9777-468242316170}"/>
    <dgm:cxn modelId="{3E7896C6-7A73-1D47-9226-56A41CBC1805}" type="presOf" srcId="{3B0EDFA4-DDE1-6946-96B4-963DE9648FA2}" destId="{43873FEE-BE86-544A-B2C7-B0E78B68BE52}" srcOrd="0" destOrd="0" presId="urn:microsoft.com/office/officeart/2005/8/layout/StepDownProcess"/>
    <dgm:cxn modelId="{B1537DF9-F824-1F48-9A7B-96AA8497A4A7}" srcId="{8AE0965E-BBE3-AB47-9AD4-EBFC9A9D5882}" destId="{F72F67B6-8E6C-014A-9C88-7F7F56AF9194}" srcOrd="4" destOrd="0" parTransId="{371C381B-B2EC-8848-920D-12318B1BE70B}" sibTransId="{35D6D644-F3C6-A742-830A-1EE9BD0BFE08}"/>
    <dgm:cxn modelId="{5928BDCF-7F69-DA49-9935-FFFE6C7B3A06}" type="presParOf" srcId="{00DD44C6-6C82-0142-A112-802C12A2089B}" destId="{FBC25469-D6C6-9941-AD43-023CA67015F5}" srcOrd="0" destOrd="0" presId="urn:microsoft.com/office/officeart/2005/8/layout/StepDownProcess"/>
    <dgm:cxn modelId="{17181789-B03C-ED45-B18A-8BA13941E42A}" type="presParOf" srcId="{FBC25469-D6C6-9941-AD43-023CA67015F5}" destId="{E001C04D-B2C8-004B-BB0D-3503E7D2F2D9}" srcOrd="0" destOrd="0" presId="urn:microsoft.com/office/officeart/2005/8/layout/StepDownProcess"/>
    <dgm:cxn modelId="{E68A5630-BFBD-F449-B102-99243E86DDB6}" type="presParOf" srcId="{FBC25469-D6C6-9941-AD43-023CA67015F5}" destId="{9AD59153-6F69-1C41-A53F-D0D6BAD6C60D}" srcOrd="1" destOrd="0" presId="urn:microsoft.com/office/officeart/2005/8/layout/StepDownProcess"/>
    <dgm:cxn modelId="{11637186-1402-2B4E-96CE-AEB1157DCB89}" type="presParOf" srcId="{FBC25469-D6C6-9941-AD43-023CA67015F5}" destId="{C43A5BD3-2904-6B47-ABD1-553F1AA6FA40}" srcOrd="2" destOrd="0" presId="urn:microsoft.com/office/officeart/2005/8/layout/StepDownProcess"/>
    <dgm:cxn modelId="{5DF8A30B-EB72-B74A-B9E1-706F8911AB5B}" type="presParOf" srcId="{00DD44C6-6C82-0142-A112-802C12A2089B}" destId="{E1CD63B6-8492-E34C-8807-FCDF0C98C414}" srcOrd="1" destOrd="0" presId="urn:microsoft.com/office/officeart/2005/8/layout/StepDownProcess"/>
    <dgm:cxn modelId="{6B3877CC-C81E-264F-B17A-5C39B65A4397}" type="presParOf" srcId="{00DD44C6-6C82-0142-A112-802C12A2089B}" destId="{5E597D3E-9472-884C-BAF9-15DB6AA243C1}" srcOrd="2" destOrd="0" presId="urn:microsoft.com/office/officeart/2005/8/layout/StepDownProcess"/>
    <dgm:cxn modelId="{DCAFDAB5-B7E0-6A43-90F4-051F5F9137E9}" type="presParOf" srcId="{5E597D3E-9472-884C-BAF9-15DB6AA243C1}" destId="{8830E426-347F-9148-A091-DF04C56158FD}" srcOrd="0" destOrd="0" presId="urn:microsoft.com/office/officeart/2005/8/layout/StepDownProcess"/>
    <dgm:cxn modelId="{63CDD6A8-873E-5440-B930-DE8AFC6F178C}" type="presParOf" srcId="{5E597D3E-9472-884C-BAF9-15DB6AA243C1}" destId="{F4733269-7ADA-0B43-A17B-4FDD6ECEAF8C}" srcOrd="1" destOrd="0" presId="urn:microsoft.com/office/officeart/2005/8/layout/StepDownProcess"/>
    <dgm:cxn modelId="{A1512AC6-A45A-1140-A226-B9410EE661DA}" type="presParOf" srcId="{5E597D3E-9472-884C-BAF9-15DB6AA243C1}" destId="{A7D6647E-5828-FB4E-8590-3489F8103965}" srcOrd="2" destOrd="0" presId="urn:microsoft.com/office/officeart/2005/8/layout/StepDownProcess"/>
    <dgm:cxn modelId="{354694A6-1C1F-B044-9799-97A256C7B0A4}" type="presParOf" srcId="{00DD44C6-6C82-0142-A112-802C12A2089B}" destId="{BA65845A-407C-FA45-A931-3B0E9F149DB7}" srcOrd="3" destOrd="0" presId="urn:microsoft.com/office/officeart/2005/8/layout/StepDownProcess"/>
    <dgm:cxn modelId="{19B0E365-54D2-A946-B503-034EAC40D7B3}" type="presParOf" srcId="{00DD44C6-6C82-0142-A112-802C12A2089B}" destId="{F54A05EE-0288-A94B-85F3-2DA6955AE03A}" srcOrd="4" destOrd="0" presId="urn:microsoft.com/office/officeart/2005/8/layout/StepDownProcess"/>
    <dgm:cxn modelId="{FF85866A-A3B3-4840-9206-EE6AFCA0BDFA}" type="presParOf" srcId="{F54A05EE-0288-A94B-85F3-2DA6955AE03A}" destId="{97871614-7A20-CF41-96C4-0623D01A327B}" srcOrd="0" destOrd="0" presId="urn:microsoft.com/office/officeart/2005/8/layout/StepDownProcess"/>
    <dgm:cxn modelId="{61BA0E55-113A-4B4D-8AB4-FC7F8D800F5A}" type="presParOf" srcId="{F54A05EE-0288-A94B-85F3-2DA6955AE03A}" destId="{F53E543F-9B1A-794E-9F76-56B72E81158D}" srcOrd="1" destOrd="0" presId="urn:microsoft.com/office/officeart/2005/8/layout/StepDownProcess"/>
    <dgm:cxn modelId="{3470D270-D590-2446-ADF0-4E1E7467AE00}" type="presParOf" srcId="{F54A05EE-0288-A94B-85F3-2DA6955AE03A}" destId="{DEF61E88-84AC-0048-9C62-B6EB112DE582}" srcOrd="2" destOrd="0" presId="urn:microsoft.com/office/officeart/2005/8/layout/StepDownProcess"/>
    <dgm:cxn modelId="{D3091CE4-0AA1-614D-B2AE-8D7EADC53D35}" type="presParOf" srcId="{00DD44C6-6C82-0142-A112-802C12A2089B}" destId="{48D19FB3-7A92-2D48-A1E9-D1F4F655E071}" srcOrd="5" destOrd="0" presId="urn:microsoft.com/office/officeart/2005/8/layout/StepDownProcess"/>
    <dgm:cxn modelId="{DEE10E35-233A-A54D-8BB4-B03D5165B2AE}" type="presParOf" srcId="{00DD44C6-6C82-0142-A112-802C12A2089B}" destId="{ED327FAD-402D-304C-8B34-799FA3D9B5C2}" srcOrd="6" destOrd="0" presId="urn:microsoft.com/office/officeart/2005/8/layout/StepDownProcess"/>
    <dgm:cxn modelId="{125D998E-27F8-5444-B140-664E012F4A41}" type="presParOf" srcId="{ED327FAD-402D-304C-8B34-799FA3D9B5C2}" destId="{0AEF6C6E-C485-0246-8FD2-DDB77EF85617}" srcOrd="0" destOrd="0" presId="urn:microsoft.com/office/officeart/2005/8/layout/StepDownProcess"/>
    <dgm:cxn modelId="{B46705E7-7821-9A44-9AFA-199F9DC1B7AA}" type="presParOf" srcId="{ED327FAD-402D-304C-8B34-799FA3D9B5C2}" destId="{375D560C-91A6-E941-BB3D-525BA4FA9EED}" srcOrd="1" destOrd="0" presId="urn:microsoft.com/office/officeart/2005/8/layout/StepDownProcess"/>
    <dgm:cxn modelId="{EB486F20-87CB-7140-9A28-4752DB3076D3}" type="presParOf" srcId="{ED327FAD-402D-304C-8B34-799FA3D9B5C2}" destId="{921AD90A-C11E-BD47-B6FE-22B008AD7150}" srcOrd="2" destOrd="0" presId="urn:microsoft.com/office/officeart/2005/8/layout/StepDownProcess"/>
    <dgm:cxn modelId="{30C94DAC-4A81-9246-B042-21F7E398E252}" type="presParOf" srcId="{00DD44C6-6C82-0142-A112-802C12A2089B}" destId="{219E0B59-11A4-F146-AEE1-86D74477C4B5}" srcOrd="7" destOrd="0" presId="urn:microsoft.com/office/officeart/2005/8/layout/StepDownProcess"/>
    <dgm:cxn modelId="{FAF8B386-9C06-A84B-A74E-23EDA7B7A1CB}" type="presParOf" srcId="{00DD44C6-6C82-0142-A112-802C12A2089B}" destId="{8FBF0BE8-F3FA-3444-9736-C036ABB5AD6B}" srcOrd="8" destOrd="0" presId="urn:microsoft.com/office/officeart/2005/8/layout/StepDownProcess"/>
    <dgm:cxn modelId="{EF7A0F4C-3AA2-9547-ABEE-E984EE629224}" type="presParOf" srcId="{8FBF0BE8-F3FA-3444-9736-C036ABB5AD6B}" destId="{7165E9FB-82E8-E54B-ACB6-3028C1A688A7}" srcOrd="0" destOrd="0" presId="urn:microsoft.com/office/officeart/2005/8/layout/StepDownProcess"/>
    <dgm:cxn modelId="{6B7E51D6-F0E5-C244-B01B-A16E366DDFBC}" type="presParOf" srcId="{8FBF0BE8-F3FA-3444-9736-C036ABB5AD6B}" destId="{2D59AAC5-17AF-8E4B-BEFE-6B275C12552E}" srcOrd="1" destOrd="0" presId="urn:microsoft.com/office/officeart/2005/8/layout/StepDownProcess"/>
    <dgm:cxn modelId="{E9979F38-9E51-4849-B8DC-79A9C6D0F2F8}" type="presParOf" srcId="{8FBF0BE8-F3FA-3444-9736-C036ABB5AD6B}" destId="{C0BFE494-7F06-E146-8267-D1045134AB05}" srcOrd="2" destOrd="0" presId="urn:microsoft.com/office/officeart/2005/8/layout/StepDownProcess"/>
    <dgm:cxn modelId="{6AC35BF4-37EF-7348-A850-ED180E3E282C}" type="presParOf" srcId="{00DD44C6-6C82-0142-A112-802C12A2089B}" destId="{7C411E71-F23B-9F4C-B5FF-2AE131C8216D}" srcOrd="9" destOrd="0" presId="urn:microsoft.com/office/officeart/2005/8/layout/StepDownProcess"/>
    <dgm:cxn modelId="{FCAC2486-151C-CF4F-8F86-44A201B01B04}" type="presParOf" srcId="{00DD44C6-6C82-0142-A112-802C12A2089B}" destId="{7872B8D7-C854-C74B-BDFA-B3B1D808F64F}" srcOrd="10" destOrd="0" presId="urn:microsoft.com/office/officeart/2005/8/layout/StepDownProcess"/>
    <dgm:cxn modelId="{73E2A48E-9F32-D94E-BE18-93E779C01296}" type="presParOf" srcId="{7872B8D7-C854-C74B-BDFA-B3B1D808F64F}" destId="{43873FEE-BE86-544A-B2C7-B0E78B68BE5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E0965E-BBE3-AB47-9AD4-EBFC9A9D5882}" type="doc">
      <dgm:prSet loTypeId="urn:microsoft.com/office/officeart/2005/8/layout/StepDownProcess" loCatId="" qsTypeId="urn:microsoft.com/office/officeart/2005/8/quickstyle/3d1" qsCatId="3D" csTypeId="urn:microsoft.com/office/officeart/2005/8/colors/accent1_2" csCatId="accent1" phldr="1"/>
      <dgm:spPr/>
      <dgm:t>
        <a:bodyPr/>
        <a:lstStyle/>
        <a:p>
          <a:endParaRPr lang="en-US"/>
        </a:p>
      </dgm:t>
    </dgm:pt>
    <dgm:pt modelId="{D8BD31CB-F5B5-FB4C-B998-8F7C15F50D5B}">
      <dgm:prSet phldrT="[Text]"/>
      <dgm:spPr>
        <a:effectLst>
          <a:glow rad="127000">
            <a:srgbClr val="6034A6"/>
          </a:glow>
        </a:effectLst>
      </dgm:spPr>
      <dgm:t>
        <a:bodyPr/>
        <a:lstStyle/>
        <a:p>
          <a:r>
            <a:rPr lang="en-US" dirty="0"/>
            <a:t>System Security Plan</a:t>
          </a:r>
        </a:p>
      </dgm:t>
    </dgm:pt>
    <dgm:pt modelId="{B0450C63-4EEC-6D4B-A43D-38CD0645FA46}" type="parTrans" cxnId="{E1DCA5B3-56D5-2740-A402-2C3713765F9D}">
      <dgm:prSet/>
      <dgm:spPr/>
      <dgm:t>
        <a:bodyPr/>
        <a:lstStyle/>
        <a:p>
          <a:endParaRPr lang="en-US"/>
        </a:p>
      </dgm:t>
    </dgm:pt>
    <dgm:pt modelId="{FC7B4107-0EC5-B14B-ADB9-0D84EE8660D5}" type="sibTrans" cxnId="{E1DCA5B3-56D5-2740-A402-2C3713765F9D}">
      <dgm:prSet/>
      <dgm:spPr/>
      <dgm:t>
        <a:bodyPr/>
        <a:lstStyle/>
        <a:p>
          <a:endParaRPr lang="en-US"/>
        </a:p>
      </dgm:t>
    </dgm:pt>
    <dgm:pt modelId="{CFEB150F-D226-B14E-BCB7-048F20636347}">
      <dgm:prSet phldrT="[Text]"/>
      <dgm:spPr/>
      <dgm:t>
        <a:bodyPr/>
        <a:lstStyle/>
        <a:p>
          <a:r>
            <a:rPr lang="en-US" dirty="0"/>
            <a:t>Supplier Performance Risk Score</a:t>
          </a:r>
        </a:p>
      </dgm:t>
    </dgm:pt>
    <dgm:pt modelId="{C31170F6-333B-394E-9AAD-9DBAC8E4214D}" type="parTrans" cxnId="{3C1F292E-51F0-A74B-AE42-24F1E2B44030}">
      <dgm:prSet/>
      <dgm:spPr/>
      <dgm:t>
        <a:bodyPr/>
        <a:lstStyle/>
        <a:p>
          <a:endParaRPr lang="en-US"/>
        </a:p>
      </dgm:t>
    </dgm:pt>
    <dgm:pt modelId="{92B75871-0F29-124F-80C8-B057B03B4A1B}" type="sibTrans" cxnId="{3C1F292E-51F0-A74B-AE42-24F1E2B44030}">
      <dgm:prSet/>
      <dgm:spPr/>
      <dgm:t>
        <a:bodyPr/>
        <a:lstStyle/>
        <a:p>
          <a:endParaRPr lang="en-US"/>
        </a:p>
      </dgm:t>
    </dgm:pt>
    <dgm:pt modelId="{1099C101-3591-8D4E-A85C-13DD3851FBE0}">
      <dgm:prSet phldrT="[Text]"/>
      <dgm:spPr/>
      <dgm:t>
        <a:bodyPr/>
        <a:lstStyle/>
        <a:p>
          <a:r>
            <a:rPr lang="en-US" b="1" dirty="0"/>
            <a:t>Documentation  &amp; Data/Risk- Driven Decisions </a:t>
          </a:r>
        </a:p>
      </dgm:t>
    </dgm:pt>
    <dgm:pt modelId="{F7C473EA-E3B4-A040-A939-D32EFCC9EECE}" type="parTrans" cxnId="{F3D89225-D5A3-664B-92BF-742C0E5BE080}">
      <dgm:prSet/>
      <dgm:spPr/>
      <dgm:t>
        <a:bodyPr/>
        <a:lstStyle/>
        <a:p>
          <a:endParaRPr lang="en-US"/>
        </a:p>
      </dgm:t>
    </dgm:pt>
    <dgm:pt modelId="{C0E7BCF8-26DA-6444-B939-953060C3CC95}" type="sibTrans" cxnId="{F3D89225-D5A3-664B-92BF-742C0E5BE080}">
      <dgm:prSet/>
      <dgm:spPr/>
      <dgm:t>
        <a:bodyPr/>
        <a:lstStyle/>
        <a:p>
          <a:endParaRPr lang="en-US"/>
        </a:p>
      </dgm:t>
    </dgm:pt>
    <dgm:pt modelId="{95D8E527-741E-5C4F-98A7-366B9C3E6725}">
      <dgm:prSet/>
      <dgm:spPr/>
      <dgm:t>
        <a:bodyPr/>
        <a:lstStyle/>
        <a:p>
          <a:r>
            <a:rPr lang="en-US" dirty="0"/>
            <a:t>Plan of Action &amp; Milestones</a:t>
          </a:r>
        </a:p>
      </dgm:t>
      <dgm:extLst>
        <a:ext uri="{E40237B7-FDA0-4F09-8148-C483321AD2D9}">
          <dgm14:cNvPr xmlns:dgm14="http://schemas.microsoft.com/office/drawing/2010/diagram" id="0" name="" descr="Chart explaining the relationship between CTI and CUI"/>
        </a:ext>
      </dgm:extLst>
    </dgm:pt>
    <dgm:pt modelId="{F9B14F48-E1B7-7D4C-BEBB-72D22CE4B4AF}" type="parTrans" cxnId="{E6DD7FA2-7048-1C42-A577-AA5CB37502F4}">
      <dgm:prSet/>
      <dgm:spPr/>
      <dgm:t>
        <a:bodyPr/>
        <a:lstStyle/>
        <a:p>
          <a:endParaRPr lang="en-US"/>
        </a:p>
      </dgm:t>
    </dgm:pt>
    <dgm:pt modelId="{33A0CF15-CF65-954A-AB30-245D33A34584}" type="sibTrans" cxnId="{E6DD7FA2-7048-1C42-A577-AA5CB37502F4}">
      <dgm:prSet/>
      <dgm:spPr/>
      <dgm:t>
        <a:bodyPr/>
        <a:lstStyle/>
        <a:p>
          <a:endParaRPr lang="en-US"/>
        </a:p>
      </dgm:t>
    </dgm:pt>
    <dgm:pt modelId="{F72F67B6-8E6C-014A-9C88-7F7F56AF9194}">
      <dgm:prSet/>
      <dgm:spPr/>
      <dgm:t>
        <a:bodyPr/>
        <a:lstStyle/>
        <a:p>
          <a:r>
            <a:rPr lang="en-US" dirty="0"/>
            <a:t>Risk &amp; Security Assessments</a:t>
          </a:r>
        </a:p>
      </dgm:t>
    </dgm:pt>
    <dgm:pt modelId="{371C381B-B2EC-8848-920D-12318B1BE70B}" type="parTrans" cxnId="{B1537DF9-F824-1F48-9A7B-96AA8497A4A7}">
      <dgm:prSet/>
      <dgm:spPr/>
      <dgm:t>
        <a:bodyPr/>
        <a:lstStyle/>
        <a:p>
          <a:endParaRPr lang="en-US"/>
        </a:p>
      </dgm:t>
    </dgm:pt>
    <dgm:pt modelId="{35D6D644-F3C6-A742-830A-1EE9BD0BFE08}" type="sibTrans" cxnId="{B1537DF9-F824-1F48-9A7B-96AA8497A4A7}">
      <dgm:prSet/>
      <dgm:spPr/>
      <dgm:t>
        <a:bodyPr/>
        <a:lstStyle/>
        <a:p>
          <a:endParaRPr lang="en-US"/>
        </a:p>
      </dgm:t>
    </dgm:pt>
    <dgm:pt modelId="{3B0EDFA4-DDE1-6946-96B4-963DE9648FA2}">
      <dgm:prSet/>
      <dgm:spPr>
        <a:ln>
          <a:noFill/>
        </a:ln>
        <a:effectLst/>
      </dgm:spPr>
      <dgm:t>
        <a:bodyPr/>
        <a:lstStyle/>
        <a:p>
          <a:r>
            <a:rPr lang="en-US" dirty="0"/>
            <a:t>CUI Risk </a:t>
          </a:r>
        </a:p>
        <a:p>
          <a:r>
            <a:rPr lang="en-US" dirty="0"/>
            <a:t>Training &amp; Discovery</a:t>
          </a:r>
        </a:p>
      </dgm:t>
    </dgm:pt>
    <dgm:pt modelId="{41019853-B4AE-7B47-8722-5CCADC6BCCCA}" type="parTrans" cxnId="{6890D3C0-6294-A84B-9784-D1A4BF0122F8}">
      <dgm:prSet/>
      <dgm:spPr/>
      <dgm:t>
        <a:bodyPr/>
        <a:lstStyle/>
        <a:p>
          <a:endParaRPr lang="en-US"/>
        </a:p>
      </dgm:t>
    </dgm:pt>
    <dgm:pt modelId="{80FEAB6A-1B22-6A46-9777-468242316170}" type="sibTrans" cxnId="{6890D3C0-6294-A84B-9784-D1A4BF0122F8}">
      <dgm:prSet/>
      <dgm:spPr/>
      <dgm:t>
        <a:bodyPr/>
        <a:lstStyle/>
        <a:p>
          <a:endParaRPr lang="en-US"/>
        </a:p>
      </dgm:t>
    </dgm:pt>
    <dgm:pt modelId="{00DD44C6-6C82-0142-A112-802C12A2089B}" type="pres">
      <dgm:prSet presAssocID="{8AE0965E-BBE3-AB47-9AD4-EBFC9A9D5882}" presName="rootnode" presStyleCnt="0">
        <dgm:presLayoutVars>
          <dgm:chMax/>
          <dgm:chPref/>
          <dgm:dir/>
          <dgm:animLvl val="lvl"/>
        </dgm:presLayoutVars>
      </dgm:prSet>
      <dgm:spPr/>
    </dgm:pt>
    <dgm:pt modelId="{FBC25469-D6C6-9941-AD43-023CA67015F5}" type="pres">
      <dgm:prSet presAssocID="{D8BD31CB-F5B5-FB4C-B998-8F7C15F50D5B}" presName="composite" presStyleCnt="0"/>
      <dgm:spPr/>
    </dgm:pt>
    <dgm:pt modelId="{E001C04D-B2C8-004B-BB0D-3503E7D2F2D9}" type="pres">
      <dgm:prSet presAssocID="{D8BD31CB-F5B5-FB4C-B998-8F7C15F50D5B}" presName="bentUpArrow1" presStyleLbl="alignImgPlace1" presStyleIdx="0" presStyleCnt="5"/>
      <dgm:spPr/>
    </dgm:pt>
    <dgm:pt modelId="{9AD59153-6F69-1C41-A53F-D0D6BAD6C60D}" type="pres">
      <dgm:prSet presAssocID="{D8BD31CB-F5B5-FB4C-B998-8F7C15F50D5B}" presName="ParentText" presStyleLbl="node1" presStyleIdx="0" presStyleCnt="6">
        <dgm:presLayoutVars>
          <dgm:chMax val="1"/>
          <dgm:chPref val="1"/>
          <dgm:bulletEnabled val="1"/>
        </dgm:presLayoutVars>
      </dgm:prSet>
      <dgm:spPr/>
    </dgm:pt>
    <dgm:pt modelId="{C43A5BD3-2904-6B47-ABD1-553F1AA6FA40}" type="pres">
      <dgm:prSet presAssocID="{D8BD31CB-F5B5-FB4C-B998-8F7C15F50D5B}" presName="ChildText" presStyleLbl="revTx" presStyleIdx="0" presStyleCnt="5" custScaleX="173672" custScaleY="137147" custLinFactNeighborX="41648" custLinFactNeighborY="4752">
        <dgm:presLayoutVars>
          <dgm:chMax val="0"/>
          <dgm:chPref val="0"/>
          <dgm:bulletEnabled val="1"/>
        </dgm:presLayoutVars>
      </dgm:prSet>
      <dgm:spPr/>
    </dgm:pt>
    <dgm:pt modelId="{E1CD63B6-8492-E34C-8807-FCDF0C98C414}" type="pres">
      <dgm:prSet presAssocID="{FC7B4107-0EC5-B14B-ADB9-0D84EE8660D5}" presName="sibTrans" presStyleCnt="0"/>
      <dgm:spPr/>
    </dgm:pt>
    <dgm:pt modelId="{5E597D3E-9472-884C-BAF9-15DB6AA243C1}" type="pres">
      <dgm:prSet presAssocID="{CFEB150F-D226-B14E-BCB7-048F20636347}" presName="composite" presStyleCnt="0"/>
      <dgm:spPr/>
    </dgm:pt>
    <dgm:pt modelId="{8830E426-347F-9148-A091-DF04C56158FD}" type="pres">
      <dgm:prSet presAssocID="{CFEB150F-D226-B14E-BCB7-048F20636347}" presName="bentUpArrow1" presStyleLbl="alignImgPlace1" presStyleIdx="1" presStyleCnt="5"/>
      <dgm:spPr/>
    </dgm:pt>
    <dgm:pt modelId="{F4733269-7ADA-0B43-A17B-4FDD6ECEAF8C}" type="pres">
      <dgm:prSet presAssocID="{CFEB150F-D226-B14E-BCB7-048F20636347}" presName="ParentText" presStyleLbl="node1" presStyleIdx="1" presStyleCnt="6">
        <dgm:presLayoutVars>
          <dgm:chMax val="1"/>
          <dgm:chPref val="1"/>
          <dgm:bulletEnabled val="1"/>
        </dgm:presLayoutVars>
      </dgm:prSet>
      <dgm:spPr/>
    </dgm:pt>
    <dgm:pt modelId="{A7D6647E-5828-FB4E-8590-3489F8103965}" type="pres">
      <dgm:prSet presAssocID="{CFEB150F-D226-B14E-BCB7-048F20636347}" presName="ChildText" presStyleLbl="revTx" presStyleIdx="1" presStyleCnt="5" custScaleX="210610" custScaleY="120605" custLinFactX="200000" custLinFactY="200000" custLinFactNeighborX="265986" custLinFactNeighborY="212759">
        <dgm:presLayoutVars>
          <dgm:chMax val="0"/>
          <dgm:chPref val="0"/>
          <dgm:bulletEnabled val="1"/>
        </dgm:presLayoutVars>
      </dgm:prSet>
      <dgm:spPr/>
    </dgm:pt>
    <dgm:pt modelId="{BA65845A-407C-FA45-A931-3B0E9F149DB7}" type="pres">
      <dgm:prSet presAssocID="{92B75871-0F29-124F-80C8-B057B03B4A1B}" presName="sibTrans" presStyleCnt="0"/>
      <dgm:spPr/>
    </dgm:pt>
    <dgm:pt modelId="{F54A05EE-0288-A94B-85F3-2DA6955AE03A}" type="pres">
      <dgm:prSet presAssocID="{1099C101-3591-8D4E-A85C-13DD3851FBE0}" presName="composite" presStyleCnt="0"/>
      <dgm:spPr/>
    </dgm:pt>
    <dgm:pt modelId="{97871614-7A20-CF41-96C4-0623D01A327B}" type="pres">
      <dgm:prSet presAssocID="{1099C101-3591-8D4E-A85C-13DD3851FBE0}" presName="bentUpArrow1" presStyleLbl="alignImgPlace1" presStyleIdx="2" presStyleCnt="5"/>
      <dgm:spPr/>
    </dgm:pt>
    <dgm:pt modelId="{F53E543F-9B1A-794E-9F76-56B72E81158D}" type="pres">
      <dgm:prSet presAssocID="{1099C101-3591-8D4E-A85C-13DD3851FBE0}" presName="ParentText" presStyleLbl="node1" presStyleIdx="2" presStyleCnt="6">
        <dgm:presLayoutVars>
          <dgm:chMax val="1"/>
          <dgm:chPref val="1"/>
          <dgm:bulletEnabled val="1"/>
        </dgm:presLayoutVars>
      </dgm:prSet>
      <dgm:spPr/>
    </dgm:pt>
    <dgm:pt modelId="{DEF61E88-84AC-0048-9C62-B6EB112DE582}" type="pres">
      <dgm:prSet presAssocID="{1099C101-3591-8D4E-A85C-13DD3851FBE0}" presName="ChildText" presStyleLbl="revTx" presStyleIdx="2" presStyleCnt="5" custScaleX="199206" custLinFactNeighborX="55515" custLinFactNeighborY="-9961">
        <dgm:presLayoutVars>
          <dgm:chMax val="0"/>
          <dgm:chPref val="0"/>
          <dgm:bulletEnabled val="1"/>
        </dgm:presLayoutVars>
      </dgm:prSet>
      <dgm:spPr/>
    </dgm:pt>
    <dgm:pt modelId="{48D19FB3-7A92-2D48-A1E9-D1F4F655E071}" type="pres">
      <dgm:prSet presAssocID="{C0E7BCF8-26DA-6444-B939-953060C3CC95}" presName="sibTrans" presStyleCnt="0"/>
      <dgm:spPr/>
    </dgm:pt>
    <dgm:pt modelId="{ED327FAD-402D-304C-8B34-799FA3D9B5C2}" type="pres">
      <dgm:prSet presAssocID="{95D8E527-741E-5C4F-98A7-366B9C3E6725}" presName="composite" presStyleCnt="0"/>
      <dgm:spPr/>
    </dgm:pt>
    <dgm:pt modelId="{0AEF6C6E-C485-0246-8FD2-DDB77EF85617}" type="pres">
      <dgm:prSet presAssocID="{95D8E527-741E-5C4F-98A7-366B9C3E6725}" presName="bentUpArrow1" presStyleLbl="alignImgPlace1" presStyleIdx="3" presStyleCnt="5"/>
      <dgm:spPr/>
    </dgm:pt>
    <dgm:pt modelId="{375D560C-91A6-E941-BB3D-525BA4FA9EED}" type="pres">
      <dgm:prSet presAssocID="{95D8E527-741E-5C4F-98A7-366B9C3E6725}" presName="ParentText" presStyleLbl="node1" presStyleIdx="3" presStyleCnt="6">
        <dgm:presLayoutVars>
          <dgm:chMax val="1"/>
          <dgm:chPref val="1"/>
          <dgm:bulletEnabled val="1"/>
        </dgm:presLayoutVars>
      </dgm:prSet>
      <dgm:spPr/>
    </dgm:pt>
    <dgm:pt modelId="{921AD90A-C11E-BD47-B6FE-22B008AD7150}" type="pres">
      <dgm:prSet presAssocID="{95D8E527-741E-5C4F-98A7-366B9C3E6725}" presName="ChildText" presStyleLbl="revTx" presStyleIdx="3" presStyleCnt="5">
        <dgm:presLayoutVars>
          <dgm:chMax val="0"/>
          <dgm:chPref val="0"/>
          <dgm:bulletEnabled val="1"/>
        </dgm:presLayoutVars>
      </dgm:prSet>
      <dgm:spPr/>
    </dgm:pt>
    <dgm:pt modelId="{219E0B59-11A4-F146-AEE1-86D74477C4B5}" type="pres">
      <dgm:prSet presAssocID="{33A0CF15-CF65-954A-AB30-245D33A34584}" presName="sibTrans" presStyleCnt="0"/>
      <dgm:spPr/>
    </dgm:pt>
    <dgm:pt modelId="{8FBF0BE8-F3FA-3444-9736-C036ABB5AD6B}" type="pres">
      <dgm:prSet presAssocID="{F72F67B6-8E6C-014A-9C88-7F7F56AF9194}" presName="composite" presStyleCnt="0"/>
      <dgm:spPr/>
    </dgm:pt>
    <dgm:pt modelId="{7165E9FB-82E8-E54B-ACB6-3028C1A688A7}" type="pres">
      <dgm:prSet presAssocID="{F72F67B6-8E6C-014A-9C88-7F7F56AF9194}" presName="bentUpArrow1" presStyleLbl="alignImgPlace1" presStyleIdx="4" presStyleCnt="5"/>
      <dgm:spPr/>
    </dgm:pt>
    <dgm:pt modelId="{2D59AAC5-17AF-8E4B-BEFE-6B275C12552E}" type="pres">
      <dgm:prSet presAssocID="{F72F67B6-8E6C-014A-9C88-7F7F56AF9194}" presName="ParentText" presStyleLbl="node1" presStyleIdx="4" presStyleCnt="6">
        <dgm:presLayoutVars>
          <dgm:chMax val="1"/>
          <dgm:chPref val="1"/>
          <dgm:bulletEnabled val="1"/>
        </dgm:presLayoutVars>
      </dgm:prSet>
      <dgm:spPr/>
    </dgm:pt>
    <dgm:pt modelId="{C0BFE494-7F06-E146-8267-D1045134AB05}" type="pres">
      <dgm:prSet presAssocID="{F72F67B6-8E6C-014A-9C88-7F7F56AF9194}" presName="ChildText" presStyleLbl="revTx" presStyleIdx="4" presStyleCnt="5">
        <dgm:presLayoutVars>
          <dgm:chMax val="0"/>
          <dgm:chPref val="0"/>
          <dgm:bulletEnabled val="1"/>
        </dgm:presLayoutVars>
      </dgm:prSet>
      <dgm:spPr/>
    </dgm:pt>
    <dgm:pt modelId="{7C411E71-F23B-9F4C-B5FF-2AE131C8216D}" type="pres">
      <dgm:prSet presAssocID="{35D6D644-F3C6-A742-830A-1EE9BD0BFE08}" presName="sibTrans" presStyleCnt="0"/>
      <dgm:spPr/>
    </dgm:pt>
    <dgm:pt modelId="{7872B8D7-C854-C74B-BDFA-B3B1D808F64F}" type="pres">
      <dgm:prSet presAssocID="{3B0EDFA4-DDE1-6946-96B4-963DE9648FA2}" presName="composite" presStyleCnt="0"/>
      <dgm:spPr/>
    </dgm:pt>
    <dgm:pt modelId="{43873FEE-BE86-544A-B2C7-B0E78B68BE52}" type="pres">
      <dgm:prSet presAssocID="{3B0EDFA4-DDE1-6946-96B4-963DE9648FA2}" presName="ParentText" presStyleLbl="node1" presStyleIdx="5" presStyleCnt="6">
        <dgm:presLayoutVars>
          <dgm:chMax val="1"/>
          <dgm:chPref val="1"/>
          <dgm:bulletEnabled val="1"/>
        </dgm:presLayoutVars>
      </dgm:prSet>
      <dgm:spPr/>
    </dgm:pt>
  </dgm:ptLst>
  <dgm:cxnLst>
    <dgm:cxn modelId="{6914F61D-CFD8-5245-847E-390BDF543F44}" type="presOf" srcId="{95D8E527-741E-5C4F-98A7-366B9C3E6725}" destId="{375D560C-91A6-E941-BB3D-525BA4FA9EED}" srcOrd="0" destOrd="0" presId="urn:microsoft.com/office/officeart/2005/8/layout/StepDownProcess"/>
    <dgm:cxn modelId="{E553EB1E-EAD3-5542-B642-A24C1539E385}" type="presOf" srcId="{1099C101-3591-8D4E-A85C-13DD3851FBE0}" destId="{F53E543F-9B1A-794E-9F76-56B72E81158D}" srcOrd="0" destOrd="0" presId="urn:microsoft.com/office/officeart/2005/8/layout/StepDownProcess"/>
    <dgm:cxn modelId="{F3D89225-D5A3-664B-92BF-742C0E5BE080}" srcId="{8AE0965E-BBE3-AB47-9AD4-EBFC9A9D5882}" destId="{1099C101-3591-8D4E-A85C-13DD3851FBE0}" srcOrd="2" destOrd="0" parTransId="{F7C473EA-E3B4-A040-A939-D32EFCC9EECE}" sibTransId="{C0E7BCF8-26DA-6444-B939-953060C3CC95}"/>
    <dgm:cxn modelId="{3C1F292E-51F0-A74B-AE42-24F1E2B44030}" srcId="{8AE0965E-BBE3-AB47-9AD4-EBFC9A9D5882}" destId="{CFEB150F-D226-B14E-BCB7-048F20636347}" srcOrd="1" destOrd="0" parTransId="{C31170F6-333B-394E-9AAD-9DBAC8E4214D}" sibTransId="{92B75871-0F29-124F-80C8-B057B03B4A1B}"/>
    <dgm:cxn modelId="{3FB36539-7639-504C-B89F-F62033899E40}" type="presOf" srcId="{F72F67B6-8E6C-014A-9C88-7F7F56AF9194}" destId="{2D59AAC5-17AF-8E4B-BEFE-6B275C12552E}" srcOrd="0" destOrd="0" presId="urn:microsoft.com/office/officeart/2005/8/layout/StepDownProcess"/>
    <dgm:cxn modelId="{5DDB6F59-830D-AC4A-9237-67543C9F4268}" type="presOf" srcId="{CFEB150F-D226-B14E-BCB7-048F20636347}" destId="{F4733269-7ADA-0B43-A17B-4FDD6ECEAF8C}" srcOrd="0" destOrd="0" presId="urn:microsoft.com/office/officeart/2005/8/layout/StepDownProcess"/>
    <dgm:cxn modelId="{3F58EB88-C9C6-9B4E-9D89-28E79054A0F0}" type="presOf" srcId="{8AE0965E-BBE3-AB47-9AD4-EBFC9A9D5882}" destId="{00DD44C6-6C82-0142-A112-802C12A2089B}" srcOrd="0" destOrd="0" presId="urn:microsoft.com/office/officeart/2005/8/layout/StepDownProcess"/>
    <dgm:cxn modelId="{E6DD7FA2-7048-1C42-A577-AA5CB37502F4}" srcId="{8AE0965E-BBE3-AB47-9AD4-EBFC9A9D5882}" destId="{95D8E527-741E-5C4F-98A7-366B9C3E6725}" srcOrd="3" destOrd="0" parTransId="{F9B14F48-E1B7-7D4C-BEBB-72D22CE4B4AF}" sibTransId="{33A0CF15-CF65-954A-AB30-245D33A34584}"/>
    <dgm:cxn modelId="{290811AD-B50C-6A4E-B96F-362BFC3E7E3D}" type="presOf" srcId="{D8BD31CB-F5B5-FB4C-B998-8F7C15F50D5B}" destId="{9AD59153-6F69-1C41-A53F-D0D6BAD6C60D}" srcOrd="0" destOrd="0" presId="urn:microsoft.com/office/officeart/2005/8/layout/StepDownProcess"/>
    <dgm:cxn modelId="{E1DCA5B3-56D5-2740-A402-2C3713765F9D}" srcId="{8AE0965E-BBE3-AB47-9AD4-EBFC9A9D5882}" destId="{D8BD31CB-F5B5-FB4C-B998-8F7C15F50D5B}" srcOrd="0" destOrd="0" parTransId="{B0450C63-4EEC-6D4B-A43D-38CD0645FA46}" sibTransId="{FC7B4107-0EC5-B14B-ADB9-0D84EE8660D5}"/>
    <dgm:cxn modelId="{6890D3C0-6294-A84B-9784-D1A4BF0122F8}" srcId="{8AE0965E-BBE3-AB47-9AD4-EBFC9A9D5882}" destId="{3B0EDFA4-DDE1-6946-96B4-963DE9648FA2}" srcOrd="5" destOrd="0" parTransId="{41019853-B4AE-7B47-8722-5CCADC6BCCCA}" sibTransId="{80FEAB6A-1B22-6A46-9777-468242316170}"/>
    <dgm:cxn modelId="{3E7896C6-7A73-1D47-9226-56A41CBC1805}" type="presOf" srcId="{3B0EDFA4-DDE1-6946-96B4-963DE9648FA2}" destId="{43873FEE-BE86-544A-B2C7-B0E78B68BE52}" srcOrd="0" destOrd="0" presId="urn:microsoft.com/office/officeart/2005/8/layout/StepDownProcess"/>
    <dgm:cxn modelId="{B1537DF9-F824-1F48-9A7B-96AA8497A4A7}" srcId="{8AE0965E-BBE3-AB47-9AD4-EBFC9A9D5882}" destId="{F72F67B6-8E6C-014A-9C88-7F7F56AF9194}" srcOrd="4" destOrd="0" parTransId="{371C381B-B2EC-8848-920D-12318B1BE70B}" sibTransId="{35D6D644-F3C6-A742-830A-1EE9BD0BFE08}"/>
    <dgm:cxn modelId="{5928BDCF-7F69-DA49-9935-FFFE6C7B3A06}" type="presParOf" srcId="{00DD44C6-6C82-0142-A112-802C12A2089B}" destId="{FBC25469-D6C6-9941-AD43-023CA67015F5}" srcOrd="0" destOrd="0" presId="urn:microsoft.com/office/officeart/2005/8/layout/StepDownProcess"/>
    <dgm:cxn modelId="{17181789-B03C-ED45-B18A-8BA13941E42A}" type="presParOf" srcId="{FBC25469-D6C6-9941-AD43-023CA67015F5}" destId="{E001C04D-B2C8-004B-BB0D-3503E7D2F2D9}" srcOrd="0" destOrd="0" presId="urn:microsoft.com/office/officeart/2005/8/layout/StepDownProcess"/>
    <dgm:cxn modelId="{E68A5630-BFBD-F449-B102-99243E86DDB6}" type="presParOf" srcId="{FBC25469-D6C6-9941-AD43-023CA67015F5}" destId="{9AD59153-6F69-1C41-A53F-D0D6BAD6C60D}" srcOrd="1" destOrd="0" presId="urn:microsoft.com/office/officeart/2005/8/layout/StepDownProcess"/>
    <dgm:cxn modelId="{11637186-1402-2B4E-96CE-AEB1157DCB89}" type="presParOf" srcId="{FBC25469-D6C6-9941-AD43-023CA67015F5}" destId="{C43A5BD3-2904-6B47-ABD1-553F1AA6FA40}" srcOrd="2" destOrd="0" presId="urn:microsoft.com/office/officeart/2005/8/layout/StepDownProcess"/>
    <dgm:cxn modelId="{5DF8A30B-EB72-B74A-B9E1-706F8911AB5B}" type="presParOf" srcId="{00DD44C6-6C82-0142-A112-802C12A2089B}" destId="{E1CD63B6-8492-E34C-8807-FCDF0C98C414}" srcOrd="1" destOrd="0" presId="urn:microsoft.com/office/officeart/2005/8/layout/StepDownProcess"/>
    <dgm:cxn modelId="{6B3877CC-C81E-264F-B17A-5C39B65A4397}" type="presParOf" srcId="{00DD44C6-6C82-0142-A112-802C12A2089B}" destId="{5E597D3E-9472-884C-BAF9-15DB6AA243C1}" srcOrd="2" destOrd="0" presId="urn:microsoft.com/office/officeart/2005/8/layout/StepDownProcess"/>
    <dgm:cxn modelId="{DCAFDAB5-B7E0-6A43-90F4-051F5F9137E9}" type="presParOf" srcId="{5E597D3E-9472-884C-BAF9-15DB6AA243C1}" destId="{8830E426-347F-9148-A091-DF04C56158FD}" srcOrd="0" destOrd="0" presId="urn:microsoft.com/office/officeart/2005/8/layout/StepDownProcess"/>
    <dgm:cxn modelId="{63CDD6A8-873E-5440-B930-DE8AFC6F178C}" type="presParOf" srcId="{5E597D3E-9472-884C-BAF9-15DB6AA243C1}" destId="{F4733269-7ADA-0B43-A17B-4FDD6ECEAF8C}" srcOrd="1" destOrd="0" presId="urn:microsoft.com/office/officeart/2005/8/layout/StepDownProcess"/>
    <dgm:cxn modelId="{A1512AC6-A45A-1140-A226-B9410EE661DA}" type="presParOf" srcId="{5E597D3E-9472-884C-BAF9-15DB6AA243C1}" destId="{A7D6647E-5828-FB4E-8590-3489F8103965}" srcOrd="2" destOrd="0" presId="urn:microsoft.com/office/officeart/2005/8/layout/StepDownProcess"/>
    <dgm:cxn modelId="{354694A6-1C1F-B044-9799-97A256C7B0A4}" type="presParOf" srcId="{00DD44C6-6C82-0142-A112-802C12A2089B}" destId="{BA65845A-407C-FA45-A931-3B0E9F149DB7}" srcOrd="3" destOrd="0" presId="urn:microsoft.com/office/officeart/2005/8/layout/StepDownProcess"/>
    <dgm:cxn modelId="{19B0E365-54D2-A946-B503-034EAC40D7B3}" type="presParOf" srcId="{00DD44C6-6C82-0142-A112-802C12A2089B}" destId="{F54A05EE-0288-A94B-85F3-2DA6955AE03A}" srcOrd="4" destOrd="0" presId="urn:microsoft.com/office/officeart/2005/8/layout/StepDownProcess"/>
    <dgm:cxn modelId="{FF85866A-A3B3-4840-9206-EE6AFCA0BDFA}" type="presParOf" srcId="{F54A05EE-0288-A94B-85F3-2DA6955AE03A}" destId="{97871614-7A20-CF41-96C4-0623D01A327B}" srcOrd="0" destOrd="0" presId="urn:microsoft.com/office/officeart/2005/8/layout/StepDownProcess"/>
    <dgm:cxn modelId="{61BA0E55-113A-4B4D-8AB4-FC7F8D800F5A}" type="presParOf" srcId="{F54A05EE-0288-A94B-85F3-2DA6955AE03A}" destId="{F53E543F-9B1A-794E-9F76-56B72E81158D}" srcOrd="1" destOrd="0" presId="urn:microsoft.com/office/officeart/2005/8/layout/StepDownProcess"/>
    <dgm:cxn modelId="{3470D270-D590-2446-ADF0-4E1E7467AE00}" type="presParOf" srcId="{F54A05EE-0288-A94B-85F3-2DA6955AE03A}" destId="{DEF61E88-84AC-0048-9C62-B6EB112DE582}" srcOrd="2" destOrd="0" presId="urn:microsoft.com/office/officeart/2005/8/layout/StepDownProcess"/>
    <dgm:cxn modelId="{D3091CE4-0AA1-614D-B2AE-8D7EADC53D35}" type="presParOf" srcId="{00DD44C6-6C82-0142-A112-802C12A2089B}" destId="{48D19FB3-7A92-2D48-A1E9-D1F4F655E071}" srcOrd="5" destOrd="0" presId="urn:microsoft.com/office/officeart/2005/8/layout/StepDownProcess"/>
    <dgm:cxn modelId="{DEE10E35-233A-A54D-8BB4-B03D5165B2AE}" type="presParOf" srcId="{00DD44C6-6C82-0142-A112-802C12A2089B}" destId="{ED327FAD-402D-304C-8B34-799FA3D9B5C2}" srcOrd="6" destOrd="0" presId="urn:microsoft.com/office/officeart/2005/8/layout/StepDownProcess"/>
    <dgm:cxn modelId="{125D998E-27F8-5444-B140-664E012F4A41}" type="presParOf" srcId="{ED327FAD-402D-304C-8B34-799FA3D9B5C2}" destId="{0AEF6C6E-C485-0246-8FD2-DDB77EF85617}" srcOrd="0" destOrd="0" presId="urn:microsoft.com/office/officeart/2005/8/layout/StepDownProcess"/>
    <dgm:cxn modelId="{B46705E7-7821-9A44-9AFA-199F9DC1B7AA}" type="presParOf" srcId="{ED327FAD-402D-304C-8B34-799FA3D9B5C2}" destId="{375D560C-91A6-E941-BB3D-525BA4FA9EED}" srcOrd="1" destOrd="0" presId="urn:microsoft.com/office/officeart/2005/8/layout/StepDownProcess"/>
    <dgm:cxn modelId="{EB486F20-87CB-7140-9A28-4752DB3076D3}" type="presParOf" srcId="{ED327FAD-402D-304C-8B34-799FA3D9B5C2}" destId="{921AD90A-C11E-BD47-B6FE-22B008AD7150}" srcOrd="2" destOrd="0" presId="urn:microsoft.com/office/officeart/2005/8/layout/StepDownProcess"/>
    <dgm:cxn modelId="{30C94DAC-4A81-9246-B042-21F7E398E252}" type="presParOf" srcId="{00DD44C6-6C82-0142-A112-802C12A2089B}" destId="{219E0B59-11A4-F146-AEE1-86D74477C4B5}" srcOrd="7" destOrd="0" presId="urn:microsoft.com/office/officeart/2005/8/layout/StepDownProcess"/>
    <dgm:cxn modelId="{FAF8B386-9C06-A84B-A74E-23EDA7B7A1CB}" type="presParOf" srcId="{00DD44C6-6C82-0142-A112-802C12A2089B}" destId="{8FBF0BE8-F3FA-3444-9736-C036ABB5AD6B}" srcOrd="8" destOrd="0" presId="urn:microsoft.com/office/officeart/2005/8/layout/StepDownProcess"/>
    <dgm:cxn modelId="{EF7A0F4C-3AA2-9547-ABEE-E984EE629224}" type="presParOf" srcId="{8FBF0BE8-F3FA-3444-9736-C036ABB5AD6B}" destId="{7165E9FB-82E8-E54B-ACB6-3028C1A688A7}" srcOrd="0" destOrd="0" presId="urn:microsoft.com/office/officeart/2005/8/layout/StepDownProcess"/>
    <dgm:cxn modelId="{6B7E51D6-F0E5-C244-B01B-A16E366DDFBC}" type="presParOf" srcId="{8FBF0BE8-F3FA-3444-9736-C036ABB5AD6B}" destId="{2D59AAC5-17AF-8E4B-BEFE-6B275C12552E}" srcOrd="1" destOrd="0" presId="urn:microsoft.com/office/officeart/2005/8/layout/StepDownProcess"/>
    <dgm:cxn modelId="{E9979F38-9E51-4849-B8DC-79A9C6D0F2F8}" type="presParOf" srcId="{8FBF0BE8-F3FA-3444-9736-C036ABB5AD6B}" destId="{C0BFE494-7F06-E146-8267-D1045134AB05}" srcOrd="2" destOrd="0" presId="urn:microsoft.com/office/officeart/2005/8/layout/StepDownProcess"/>
    <dgm:cxn modelId="{6AC35BF4-37EF-7348-A850-ED180E3E282C}" type="presParOf" srcId="{00DD44C6-6C82-0142-A112-802C12A2089B}" destId="{7C411E71-F23B-9F4C-B5FF-2AE131C8216D}" srcOrd="9" destOrd="0" presId="urn:microsoft.com/office/officeart/2005/8/layout/StepDownProcess"/>
    <dgm:cxn modelId="{FCAC2486-151C-CF4F-8F86-44A201B01B04}" type="presParOf" srcId="{00DD44C6-6C82-0142-A112-802C12A2089B}" destId="{7872B8D7-C854-C74B-BDFA-B3B1D808F64F}" srcOrd="10" destOrd="0" presId="urn:microsoft.com/office/officeart/2005/8/layout/StepDownProcess"/>
    <dgm:cxn modelId="{73E2A48E-9F32-D94E-BE18-93E779C01296}" type="presParOf" srcId="{7872B8D7-C854-C74B-BDFA-B3B1D808F64F}" destId="{43873FEE-BE86-544A-B2C7-B0E78B68BE5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0965E-BBE3-AB47-9AD4-EBFC9A9D5882}" type="doc">
      <dgm:prSet loTypeId="urn:microsoft.com/office/officeart/2005/8/layout/StepDownProcess" loCatId="" qsTypeId="urn:microsoft.com/office/officeart/2005/8/quickstyle/3d1" qsCatId="3D" csTypeId="urn:microsoft.com/office/officeart/2005/8/colors/accent1_2" csCatId="accent1" phldr="1"/>
      <dgm:spPr/>
      <dgm:t>
        <a:bodyPr/>
        <a:lstStyle/>
        <a:p>
          <a:endParaRPr lang="en-US"/>
        </a:p>
      </dgm:t>
    </dgm:pt>
    <dgm:pt modelId="{D8BD31CB-F5B5-FB4C-B998-8F7C15F50D5B}">
      <dgm:prSet phldrT="[Text]"/>
      <dgm:spPr>
        <a:effectLst>
          <a:glow rad="127000">
            <a:srgbClr val="6034A6"/>
          </a:glow>
        </a:effectLst>
      </dgm:spPr>
      <dgm:t>
        <a:bodyPr/>
        <a:lstStyle/>
        <a:p>
          <a:r>
            <a:rPr lang="en-US" dirty="0"/>
            <a:t>System Security Plan</a:t>
          </a:r>
        </a:p>
      </dgm:t>
    </dgm:pt>
    <dgm:pt modelId="{B0450C63-4EEC-6D4B-A43D-38CD0645FA46}" type="parTrans" cxnId="{E1DCA5B3-56D5-2740-A402-2C3713765F9D}">
      <dgm:prSet/>
      <dgm:spPr/>
      <dgm:t>
        <a:bodyPr/>
        <a:lstStyle/>
        <a:p>
          <a:endParaRPr lang="en-US"/>
        </a:p>
      </dgm:t>
    </dgm:pt>
    <dgm:pt modelId="{FC7B4107-0EC5-B14B-ADB9-0D84EE8660D5}" type="sibTrans" cxnId="{E1DCA5B3-56D5-2740-A402-2C3713765F9D}">
      <dgm:prSet/>
      <dgm:spPr/>
      <dgm:t>
        <a:bodyPr/>
        <a:lstStyle/>
        <a:p>
          <a:endParaRPr lang="en-US"/>
        </a:p>
      </dgm:t>
    </dgm:pt>
    <dgm:pt modelId="{CFEB150F-D226-B14E-BCB7-048F20636347}">
      <dgm:prSet phldrT="[Text]"/>
      <dgm:spPr/>
      <dgm:t>
        <a:bodyPr/>
        <a:lstStyle/>
        <a:p>
          <a:r>
            <a:rPr lang="en-US" dirty="0"/>
            <a:t>Supplier Performance Risk Score</a:t>
          </a:r>
        </a:p>
      </dgm:t>
    </dgm:pt>
    <dgm:pt modelId="{C31170F6-333B-394E-9AAD-9DBAC8E4214D}" type="parTrans" cxnId="{3C1F292E-51F0-A74B-AE42-24F1E2B44030}">
      <dgm:prSet/>
      <dgm:spPr/>
      <dgm:t>
        <a:bodyPr/>
        <a:lstStyle/>
        <a:p>
          <a:endParaRPr lang="en-US"/>
        </a:p>
      </dgm:t>
    </dgm:pt>
    <dgm:pt modelId="{92B75871-0F29-124F-80C8-B057B03B4A1B}" type="sibTrans" cxnId="{3C1F292E-51F0-A74B-AE42-24F1E2B44030}">
      <dgm:prSet/>
      <dgm:spPr/>
      <dgm:t>
        <a:bodyPr/>
        <a:lstStyle/>
        <a:p>
          <a:endParaRPr lang="en-US"/>
        </a:p>
      </dgm:t>
    </dgm:pt>
    <dgm:pt modelId="{1099C101-3591-8D4E-A85C-13DD3851FBE0}">
      <dgm:prSet phldrT="[Text]"/>
      <dgm:spPr/>
      <dgm:t>
        <a:bodyPr/>
        <a:lstStyle/>
        <a:p>
          <a:r>
            <a:rPr lang="en-US" b="1" dirty="0"/>
            <a:t>Documentation  &amp; Data/Risk- Driven Decisions </a:t>
          </a:r>
        </a:p>
      </dgm:t>
    </dgm:pt>
    <dgm:pt modelId="{F7C473EA-E3B4-A040-A939-D32EFCC9EECE}" type="parTrans" cxnId="{F3D89225-D5A3-664B-92BF-742C0E5BE080}">
      <dgm:prSet/>
      <dgm:spPr/>
      <dgm:t>
        <a:bodyPr/>
        <a:lstStyle/>
        <a:p>
          <a:endParaRPr lang="en-US"/>
        </a:p>
      </dgm:t>
    </dgm:pt>
    <dgm:pt modelId="{C0E7BCF8-26DA-6444-B939-953060C3CC95}" type="sibTrans" cxnId="{F3D89225-D5A3-664B-92BF-742C0E5BE080}">
      <dgm:prSet/>
      <dgm:spPr/>
      <dgm:t>
        <a:bodyPr/>
        <a:lstStyle/>
        <a:p>
          <a:endParaRPr lang="en-US"/>
        </a:p>
      </dgm:t>
    </dgm:pt>
    <dgm:pt modelId="{95D8E527-741E-5C4F-98A7-366B9C3E6725}">
      <dgm:prSet/>
      <dgm:spPr/>
      <dgm:t>
        <a:bodyPr/>
        <a:lstStyle/>
        <a:p>
          <a:r>
            <a:rPr lang="en-US" dirty="0"/>
            <a:t>Plan of Action &amp; Milestones</a:t>
          </a:r>
        </a:p>
      </dgm:t>
      <dgm:extLst>
        <a:ext uri="{E40237B7-FDA0-4F09-8148-C483321AD2D9}">
          <dgm14:cNvPr xmlns:dgm14="http://schemas.microsoft.com/office/drawing/2010/diagram" id="0" name="" descr="Chart explaining the relationship between CTI and CUI"/>
        </a:ext>
      </dgm:extLst>
    </dgm:pt>
    <dgm:pt modelId="{F9B14F48-E1B7-7D4C-BEBB-72D22CE4B4AF}" type="parTrans" cxnId="{E6DD7FA2-7048-1C42-A577-AA5CB37502F4}">
      <dgm:prSet/>
      <dgm:spPr/>
      <dgm:t>
        <a:bodyPr/>
        <a:lstStyle/>
        <a:p>
          <a:endParaRPr lang="en-US"/>
        </a:p>
      </dgm:t>
    </dgm:pt>
    <dgm:pt modelId="{33A0CF15-CF65-954A-AB30-245D33A34584}" type="sibTrans" cxnId="{E6DD7FA2-7048-1C42-A577-AA5CB37502F4}">
      <dgm:prSet/>
      <dgm:spPr/>
      <dgm:t>
        <a:bodyPr/>
        <a:lstStyle/>
        <a:p>
          <a:endParaRPr lang="en-US"/>
        </a:p>
      </dgm:t>
    </dgm:pt>
    <dgm:pt modelId="{F72F67B6-8E6C-014A-9C88-7F7F56AF9194}">
      <dgm:prSet/>
      <dgm:spPr/>
      <dgm:t>
        <a:bodyPr/>
        <a:lstStyle/>
        <a:p>
          <a:r>
            <a:rPr lang="en-US" dirty="0"/>
            <a:t>Risk &amp; Security Assessments</a:t>
          </a:r>
        </a:p>
      </dgm:t>
    </dgm:pt>
    <dgm:pt modelId="{371C381B-B2EC-8848-920D-12318B1BE70B}" type="parTrans" cxnId="{B1537DF9-F824-1F48-9A7B-96AA8497A4A7}">
      <dgm:prSet/>
      <dgm:spPr/>
      <dgm:t>
        <a:bodyPr/>
        <a:lstStyle/>
        <a:p>
          <a:endParaRPr lang="en-US"/>
        </a:p>
      </dgm:t>
    </dgm:pt>
    <dgm:pt modelId="{35D6D644-F3C6-A742-830A-1EE9BD0BFE08}" type="sibTrans" cxnId="{B1537DF9-F824-1F48-9A7B-96AA8497A4A7}">
      <dgm:prSet/>
      <dgm:spPr/>
      <dgm:t>
        <a:bodyPr/>
        <a:lstStyle/>
        <a:p>
          <a:endParaRPr lang="en-US"/>
        </a:p>
      </dgm:t>
    </dgm:pt>
    <dgm:pt modelId="{3B0EDFA4-DDE1-6946-96B4-963DE9648FA2}">
      <dgm:prSet/>
      <dgm:spPr>
        <a:ln>
          <a:noFill/>
        </a:ln>
        <a:effectLst/>
      </dgm:spPr>
      <dgm:t>
        <a:bodyPr/>
        <a:lstStyle/>
        <a:p>
          <a:r>
            <a:rPr lang="en-US" dirty="0"/>
            <a:t>CUI Risk </a:t>
          </a:r>
        </a:p>
        <a:p>
          <a:r>
            <a:rPr lang="en-US" dirty="0"/>
            <a:t>Training &amp; Discovery</a:t>
          </a:r>
        </a:p>
      </dgm:t>
    </dgm:pt>
    <dgm:pt modelId="{41019853-B4AE-7B47-8722-5CCADC6BCCCA}" type="parTrans" cxnId="{6890D3C0-6294-A84B-9784-D1A4BF0122F8}">
      <dgm:prSet/>
      <dgm:spPr/>
      <dgm:t>
        <a:bodyPr/>
        <a:lstStyle/>
        <a:p>
          <a:endParaRPr lang="en-US"/>
        </a:p>
      </dgm:t>
    </dgm:pt>
    <dgm:pt modelId="{80FEAB6A-1B22-6A46-9777-468242316170}" type="sibTrans" cxnId="{6890D3C0-6294-A84B-9784-D1A4BF0122F8}">
      <dgm:prSet/>
      <dgm:spPr/>
      <dgm:t>
        <a:bodyPr/>
        <a:lstStyle/>
        <a:p>
          <a:endParaRPr lang="en-US"/>
        </a:p>
      </dgm:t>
    </dgm:pt>
    <dgm:pt modelId="{00DD44C6-6C82-0142-A112-802C12A2089B}" type="pres">
      <dgm:prSet presAssocID="{8AE0965E-BBE3-AB47-9AD4-EBFC9A9D5882}" presName="rootnode" presStyleCnt="0">
        <dgm:presLayoutVars>
          <dgm:chMax/>
          <dgm:chPref/>
          <dgm:dir/>
          <dgm:animLvl val="lvl"/>
        </dgm:presLayoutVars>
      </dgm:prSet>
      <dgm:spPr/>
    </dgm:pt>
    <dgm:pt modelId="{FBC25469-D6C6-9941-AD43-023CA67015F5}" type="pres">
      <dgm:prSet presAssocID="{D8BD31CB-F5B5-FB4C-B998-8F7C15F50D5B}" presName="composite" presStyleCnt="0"/>
      <dgm:spPr/>
    </dgm:pt>
    <dgm:pt modelId="{E001C04D-B2C8-004B-BB0D-3503E7D2F2D9}" type="pres">
      <dgm:prSet presAssocID="{D8BD31CB-F5B5-FB4C-B998-8F7C15F50D5B}" presName="bentUpArrow1" presStyleLbl="alignImgPlace1" presStyleIdx="0" presStyleCnt="5"/>
      <dgm:spPr/>
    </dgm:pt>
    <dgm:pt modelId="{9AD59153-6F69-1C41-A53F-D0D6BAD6C60D}" type="pres">
      <dgm:prSet presAssocID="{D8BD31CB-F5B5-FB4C-B998-8F7C15F50D5B}" presName="ParentText" presStyleLbl="node1" presStyleIdx="0" presStyleCnt="6">
        <dgm:presLayoutVars>
          <dgm:chMax val="1"/>
          <dgm:chPref val="1"/>
          <dgm:bulletEnabled val="1"/>
        </dgm:presLayoutVars>
      </dgm:prSet>
      <dgm:spPr/>
    </dgm:pt>
    <dgm:pt modelId="{C43A5BD3-2904-6B47-ABD1-553F1AA6FA40}" type="pres">
      <dgm:prSet presAssocID="{D8BD31CB-F5B5-FB4C-B998-8F7C15F50D5B}" presName="ChildText" presStyleLbl="revTx" presStyleIdx="0" presStyleCnt="5" custScaleX="173672" custScaleY="137147" custLinFactNeighborX="41648" custLinFactNeighborY="4752">
        <dgm:presLayoutVars>
          <dgm:chMax val="0"/>
          <dgm:chPref val="0"/>
          <dgm:bulletEnabled val="1"/>
        </dgm:presLayoutVars>
      </dgm:prSet>
      <dgm:spPr/>
    </dgm:pt>
    <dgm:pt modelId="{E1CD63B6-8492-E34C-8807-FCDF0C98C414}" type="pres">
      <dgm:prSet presAssocID="{FC7B4107-0EC5-B14B-ADB9-0D84EE8660D5}" presName="sibTrans" presStyleCnt="0"/>
      <dgm:spPr/>
    </dgm:pt>
    <dgm:pt modelId="{5E597D3E-9472-884C-BAF9-15DB6AA243C1}" type="pres">
      <dgm:prSet presAssocID="{CFEB150F-D226-B14E-BCB7-048F20636347}" presName="composite" presStyleCnt="0"/>
      <dgm:spPr/>
    </dgm:pt>
    <dgm:pt modelId="{8830E426-347F-9148-A091-DF04C56158FD}" type="pres">
      <dgm:prSet presAssocID="{CFEB150F-D226-B14E-BCB7-048F20636347}" presName="bentUpArrow1" presStyleLbl="alignImgPlace1" presStyleIdx="1" presStyleCnt="5"/>
      <dgm:spPr/>
    </dgm:pt>
    <dgm:pt modelId="{F4733269-7ADA-0B43-A17B-4FDD6ECEAF8C}" type="pres">
      <dgm:prSet presAssocID="{CFEB150F-D226-B14E-BCB7-048F20636347}" presName="ParentText" presStyleLbl="node1" presStyleIdx="1" presStyleCnt="6">
        <dgm:presLayoutVars>
          <dgm:chMax val="1"/>
          <dgm:chPref val="1"/>
          <dgm:bulletEnabled val="1"/>
        </dgm:presLayoutVars>
      </dgm:prSet>
      <dgm:spPr/>
    </dgm:pt>
    <dgm:pt modelId="{A7D6647E-5828-FB4E-8590-3489F8103965}" type="pres">
      <dgm:prSet presAssocID="{CFEB150F-D226-B14E-BCB7-048F20636347}" presName="ChildText" presStyleLbl="revTx" presStyleIdx="1" presStyleCnt="5" custScaleX="210610" custScaleY="120605" custLinFactX="200000" custLinFactY="200000" custLinFactNeighborX="265986" custLinFactNeighborY="212759">
        <dgm:presLayoutVars>
          <dgm:chMax val="0"/>
          <dgm:chPref val="0"/>
          <dgm:bulletEnabled val="1"/>
        </dgm:presLayoutVars>
      </dgm:prSet>
      <dgm:spPr/>
    </dgm:pt>
    <dgm:pt modelId="{BA65845A-407C-FA45-A931-3B0E9F149DB7}" type="pres">
      <dgm:prSet presAssocID="{92B75871-0F29-124F-80C8-B057B03B4A1B}" presName="sibTrans" presStyleCnt="0"/>
      <dgm:spPr/>
    </dgm:pt>
    <dgm:pt modelId="{F54A05EE-0288-A94B-85F3-2DA6955AE03A}" type="pres">
      <dgm:prSet presAssocID="{1099C101-3591-8D4E-A85C-13DD3851FBE0}" presName="composite" presStyleCnt="0"/>
      <dgm:spPr/>
    </dgm:pt>
    <dgm:pt modelId="{97871614-7A20-CF41-96C4-0623D01A327B}" type="pres">
      <dgm:prSet presAssocID="{1099C101-3591-8D4E-A85C-13DD3851FBE0}" presName="bentUpArrow1" presStyleLbl="alignImgPlace1" presStyleIdx="2" presStyleCnt="5"/>
      <dgm:spPr/>
    </dgm:pt>
    <dgm:pt modelId="{F53E543F-9B1A-794E-9F76-56B72E81158D}" type="pres">
      <dgm:prSet presAssocID="{1099C101-3591-8D4E-A85C-13DD3851FBE0}" presName="ParentText" presStyleLbl="node1" presStyleIdx="2" presStyleCnt="6">
        <dgm:presLayoutVars>
          <dgm:chMax val="1"/>
          <dgm:chPref val="1"/>
          <dgm:bulletEnabled val="1"/>
        </dgm:presLayoutVars>
      </dgm:prSet>
      <dgm:spPr/>
    </dgm:pt>
    <dgm:pt modelId="{DEF61E88-84AC-0048-9C62-B6EB112DE582}" type="pres">
      <dgm:prSet presAssocID="{1099C101-3591-8D4E-A85C-13DD3851FBE0}" presName="ChildText" presStyleLbl="revTx" presStyleIdx="2" presStyleCnt="5" custScaleX="199206" custLinFactNeighborX="55515" custLinFactNeighborY="-9961">
        <dgm:presLayoutVars>
          <dgm:chMax val="0"/>
          <dgm:chPref val="0"/>
          <dgm:bulletEnabled val="1"/>
        </dgm:presLayoutVars>
      </dgm:prSet>
      <dgm:spPr/>
    </dgm:pt>
    <dgm:pt modelId="{48D19FB3-7A92-2D48-A1E9-D1F4F655E071}" type="pres">
      <dgm:prSet presAssocID="{C0E7BCF8-26DA-6444-B939-953060C3CC95}" presName="sibTrans" presStyleCnt="0"/>
      <dgm:spPr/>
    </dgm:pt>
    <dgm:pt modelId="{ED327FAD-402D-304C-8B34-799FA3D9B5C2}" type="pres">
      <dgm:prSet presAssocID="{95D8E527-741E-5C4F-98A7-366B9C3E6725}" presName="composite" presStyleCnt="0"/>
      <dgm:spPr/>
    </dgm:pt>
    <dgm:pt modelId="{0AEF6C6E-C485-0246-8FD2-DDB77EF85617}" type="pres">
      <dgm:prSet presAssocID="{95D8E527-741E-5C4F-98A7-366B9C3E6725}" presName="bentUpArrow1" presStyleLbl="alignImgPlace1" presStyleIdx="3" presStyleCnt="5"/>
      <dgm:spPr/>
    </dgm:pt>
    <dgm:pt modelId="{375D560C-91A6-E941-BB3D-525BA4FA9EED}" type="pres">
      <dgm:prSet presAssocID="{95D8E527-741E-5C4F-98A7-366B9C3E6725}" presName="ParentText" presStyleLbl="node1" presStyleIdx="3" presStyleCnt="6">
        <dgm:presLayoutVars>
          <dgm:chMax val="1"/>
          <dgm:chPref val="1"/>
          <dgm:bulletEnabled val="1"/>
        </dgm:presLayoutVars>
      </dgm:prSet>
      <dgm:spPr/>
    </dgm:pt>
    <dgm:pt modelId="{921AD90A-C11E-BD47-B6FE-22B008AD7150}" type="pres">
      <dgm:prSet presAssocID="{95D8E527-741E-5C4F-98A7-366B9C3E6725}" presName="ChildText" presStyleLbl="revTx" presStyleIdx="3" presStyleCnt="5">
        <dgm:presLayoutVars>
          <dgm:chMax val="0"/>
          <dgm:chPref val="0"/>
          <dgm:bulletEnabled val="1"/>
        </dgm:presLayoutVars>
      </dgm:prSet>
      <dgm:spPr/>
    </dgm:pt>
    <dgm:pt modelId="{219E0B59-11A4-F146-AEE1-86D74477C4B5}" type="pres">
      <dgm:prSet presAssocID="{33A0CF15-CF65-954A-AB30-245D33A34584}" presName="sibTrans" presStyleCnt="0"/>
      <dgm:spPr/>
    </dgm:pt>
    <dgm:pt modelId="{8FBF0BE8-F3FA-3444-9736-C036ABB5AD6B}" type="pres">
      <dgm:prSet presAssocID="{F72F67B6-8E6C-014A-9C88-7F7F56AF9194}" presName="composite" presStyleCnt="0"/>
      <dgm:spPr/>
    </dgm:pt>
    <dgm:pt modelId="{7165E9FB-82E8-E54B-ACB6-3028C1A688A7}" type="pres">
      <dgm:prSet presAssocID="{F72F67B6-8E6C-014A-9C88-7F7F56AF9194}" presName="bentUpArrow1" presStyleLbl="alignImgPlace1" presStyleIdx="4" presStyleCnt="5"/>
      <dgm:spPr/>
    </dgm:pt>
    <dgm:pt modelId="{2D59AAC5-17AF-8E4B-BEFE-6B275C12552E}" type="pres">
      <dgm:prSet presAssocID="{F72F67B6-8E6C-014A-9C88-7F7F56AF9194}" presName="ParentText" presStyleLbl="node1" presStyleIdx="4" presStyleCnt="6">
        <dgm:presLayoutVars>
          <dgm:chMax val="1"/>
          <dgm:chPref val="1"/>
          <dgm:bulletEnabled val="1"/>
        </dgm:presLayoutVars>
      </dgm:prSet>
      <dgm:spPr/>
    </dgm:pt>
    <dgm:pt modelId="{C0BFE494-7F06-E146-8267-D1045134AB05}" type="pres">
      <dgm:prSet presAssocID="{F72F67B6-8E6C-014A-9C88-7F7F56AF9194}" presName="ChildText" presStyleLbl="revTx" presStyleIdx="4" presStyleCnt="5">
        <dgm:presLayoutVars>
          <dgm:chMax val="0"/>
          <dgm:chPref val="0"/>
          <dgm:bulletEnabled val="1"/>
        </dgm:presLayoutVars>
      </dgm:prSet>
      <dgm:spPr/>
    </dgm:pt>
    <dgm:pt modelId="{7C411E71-F23B-9F4C-B5FF-2AE131C8216D}" type="pres">
      <dgm:prSet presAssocID="{35D6D644-F3C6-A742-830A-1EE9BD0BFE08}" presName="sibTrans" presStyleCnt="0"/>
      <dgm:spPr/>
    </dgm:pt>
    <dgm:pt modelId="{7872B8D7-C854-C74B-BDFA-B3B1D808F64F}" type="pres">
      <dgm:prSet presAssocID="{3B0EDFA4-DDE1-6946-96B4-963DE9648FA2}" presName="composite" presStyleCnt="0"/>
      <dgm:spPr/>
    </dgm:pt>
    <dgm:pt modelId="{43873FEE-BE86-544A-B2C7-B0E78B68BE52}" type="pres">
      <dgm:prSet presAssocID="{3B0EDFA4-DDE1-6946-96B4-963DE9648FA2}" presName="ParentText" presStyleLbl="node1" presStyleIdx="5" presStyleCnt="6">
        <dgm:presLayoutVars>
          <dgm:chMax val="1"/>
          <dgm:chPref val="1"/>
          <dgm:bulletEnabled val="1"/>
        </dgm:presLayoutVars>
      </dgm:prSet>
      <dgm:spPr/>
    </dgm:pt>
  </dgm:ptLst>
  <dgm:cxnLst>
    <dgm:cxn modelId="{6914F61D-CFD8-5245-847E-390BDF543F44}" type="presOf" srcId="{95D8E527-741E-5C4F-98A7-366B9C3E6725}" destId="{375D560C-91A6-E941-BB3D-525BA4FA9EED}" srcOrd="0" destOrd="0" presId="urn:microsoft.com/office/officeart/2005/8/layout/StepDownProcess"/>
    <dgm:cxn modelId="{E553EB1E-EAD3-5542-B642-A24C1539E385}" type="presOf" srcId="{1099C101-3591-8D4E-A85C-13DD3851FBE0}" destId="{F53E543F-9B1A-794E-9F76-56B72E81158D}" srcOrd="0" destOrd="0" presId="urn:microsoft.com/office/officeart/2005/8/layout/StepDownProcess"/>
    <dgm:cxn modelId="{F3D89225-D5A3-664B-92BF-742C0E5BE080}" srcId="{8AE0965E-BBE3-AB47-9AD4-EBFC9A9D5882}" destId="{1099C101-3591-8D4E-A85C-13DD3851FBE0}" srcOrd="2" destOrd="0" parTransId="{F7C473EA-E3B4-A040-A939-D32EFCC9EECE}" sibTransId="{C0E7BCF8-26DA-6444-B939-953060C3CC95}"/>
    <dgm:cxn modelId="{3C1F292E-51F0-A74B-AE42-24F1E2B44030}" srcId="{8AE0965E-BBE3-AB47-9AD4-EBFC9A9D5882}" destId="{CFEB150F-D226-B14E-BCB7-048F20636347}" srcOrd="1" destOrd="0" parTransId="{C31170F6-333B-394E-9AAD-9DBAC8E4214D}" sibTransId="{92B75871-0F29-124F-80C8-B057B03B4A1B}"/>
    <dgm:cxn modelId="{3FB36539-7639-504C-B89F-F62033899E40}" type="presOf" srcId="{F72F67B6-8E6C-014A-9C88-7F7F56AF9194}" destId="{2D59AAC5-17AF-8E4B-BEFE-6B275C12552E}" srcOrd="0" destOrd="0" presId="urn:microsoft.com/office/officeart/2005/8/layout/StepDownProcess"/>
    <dgm:cxn modelId="{5DDB6F59-830D-AC4A-9237-67543C9F4268}" type="presOf" srcId="{CFEB150F-D226-B14E-BCB7-048F20636347}" destId="{F4733269-7ADA-0B43-A17B-4FDD6ECEAF8C}" srcOrd="0" destOrd="0" presId="urn:microsoft.com/office/officeart/2005/8/layout/StepDownProcess"/>
    <dgm:cxn modelId="{3F58EB88-C9C6-9B4E-9D89-28E79054A0F0}" type="presOf" srcId="{8AE0965E-BBE3-AB47-9AD4-EBFC9A9D5882}" destId="{00DD44C6-6C82-0142-A112-802C12A2089B}" srcOrd="0" destOrd="0" presId="urn:microsoft.com/office/officeart/2005/8/layout/StepDownProcess"/>
    <dgm:cxn modelId="{E6DD7FA2-7048-1C42-A577-AA5CB37502F4}" srcId="{8AE0965E-BBE3-AB47-9AD4-EBFC9A9D5882}" destId="{95D8E527-741E-5C4F-98A7-366B9C3E6725}" srcOrd="3" destOrd="0" parTransId="{F9B14F48-E1B7-7D4C-BEBB-72D22CE4B4AF}" sibTransId="{33A0CF15-CF65-954A-AB30-245D33A34584}"/>
    <dgm:cxn modelId="{290811AD-B50C-6A4E-B96F-362BFC3E7E3D}" type="presOf" srcId="{D8BD31CB-F5B5-FB4C-B998-8F7C15F50D5B}" destId="{9AD59153-6F69-1C41-A53F-D0D6BAD6C60D}" srcOrd="0" destOrd="0" presId="urn:microsoft.com/office/officeart/2005/8/layout/StepDownProcess"/>
    <dgm:cxn modelId="{E1DCA5B3-56D5-2740-A402-2C3713765F9D}" srcId="{8AE0965E-BBE3-AB47-9AD4-EBFC9A9D5882}" destId="{D8BD31CB-F5B5-FB4C-B998-8F7C15F50D5B}" srcOrd="0" destOrd="0" parTransId="{B0450C63-4EEC-6D4B-A43D-38CD0645FA46}" sibTransId="{FC7B4107-0EC5-B14B-ADB9-0D84EE8660D5}"/>
    <dgm:cxn modelId="{6890D3C0-6294-A84B-9784-D1A4BF0122F8}" srcId="{8AE0965E-BBE3-AB47-9AD4-EBFC9A9D5882}" destId="{3B0EDFA4-DDE1-6946-96B4-963DE9648FA2}" srcOrd="5" destOrd="0" parTransId="{41019853-B4AE-7B47-8722-5CCADC6BCCCA}" sibTransId="{80FEAB6A-1B22-6A46-9777-468242316170}"/>
    <dgm:cxn modelId="{3E7896C6-7A73-1D47-9226-56A41CBC1805}" type="presOf" srcId="{3B0EDFA4-DDE1-6946-96B4-963DE9648FA2}" destId="{43873FEE-BE86-544A-B2C7-B0E78B68BE52}" srcOrd="0" destOrd="0" presId="urn:microsoft.com/office/officeart/2005/8/layout/StepDownProcess"/>
    <dgm:cxn modelId="{B1537DF9-F824-1F48-9A7B-96AA8497A4A7}" srcId="{8AE0965E-BBE3-AB47-9AD4-EBFC9A9D5882}" destId="{F72F67B6-8E6C-014A-9C88-7F7F56AF9194}" srcOrd="4" destOrd="0" parTransId="{371C381B-B2EC-8848-920D-12318B1BE70B}" sibTransId="{35D6D644-F3C6-A742-830A-1EE9BD0BFE08}"/>
    <dgm:cxn modelId="{5928BDCF-7F69-DA49-9935-FFFE6C7B3A06}" type="presParOf" srcId="{00DD44C6-6C82-0142-A112-802C12A2089B}" destId="{FBC25469-D6C6-9941-AD43-023CA67015F5}" srcOrd="0" destOrd="0" presId="urn:microsoft.com/office/officeart/2005/8/layout/StepDownProcess"/>
    <dgm:cxn modelId="{17181789-B03C-ED45-B18A-8BA13941E42A}" type="presParOf" srcId="{FBC25469-D6C6-9941-AD43-023CA67015F5}" destId="{E001C04D-B2C8-004B-BB0D-3503E7D2F2D9}" srcOrd="0" destOrd="0" presId="urn:microsoft.com/office/officeart/2005/8/layout/StepDownProcess"/>
    <dgm:cxn modelId="{E68A5630-BFBD-F449-B102-99243E86DDB6}" type="presParOf" srcId="{FBC25469-D6C6-9941-AD43-023CA67015F5}" destId="{9AD59153-6F69-1C41-A53F-D0D6BAD6C60D}" srcOrd="1" destOrd="0" presId="urn:microsoft.com/office/officeart/2005/8/layout/StepDownProcess"/>
    <dgm:cxn modelId="{11637186-1402-2B4E-96CE-AEB1157DCB89}" type="presParOf" srcId="{FBC25469-D6C6-9941-AD43-023CA67015F5}" destId="{C43A5BD3-2904-6B47-ABD1-553F1AA6FA40}" srcOrd="2" destOrd="0" presId="urn:microsoft.com/office/officeart/2005/8/layout/StepDownProcess"/>
    <dgm:cxn modelId="{5DF8A30B-EB72-B74A-B9E1-706F8911AB5B}" type="presParOf" srcId="{00DD44C6-6C82-0142-A112-802C12A2089B}" destId="{E1CD63B6-8492-E34C-8807-FCDF0C98C414}" srcOrd="1" destOrd="0" presId="urn:microsoft.com/office/officeart/2005/8/layout/StepDownProcess"/>
    <dgm:cxn modelId="{6B3877CC-C81E-264F-B17A-5C39B65A4397}" type="presParOf" srcId="{00DD44C6-6C82-0142-A112-802C12A2089B}" destId="{5E597D3E-9472-884C-BAF9-15DB6AA243C1}" srcOrd="2" destOrd="0" presId="urn:microsoft.com/office/officeart/2005/8/layout/StepDownProcess"/>
    <dgm:cxn modelId="{DCAFDAB5-B7E0-6A43-90F4-051F5F9137E9}" type="presParOf" srcId="{5E597D3E-9472-884C-BAF9-15DB6AA243C1}" destId="{8830E426-347F-9148-A091-DF04C56158FD}" srcOrd="0" destOrd="0" presId="urn:microsoft.com/office/officeart/2005/8/layout/StepDownProcess"/>
    <dgm:cxn modelId="{63CDD6A8-873E-5440-B930-DE8AFC6F178C}" type="presParOf" srcId="{5E597D3E-9472-884C-BAF9-15DB6AA243C1}" destId="{F4733269-7ADA-0B43-A17B-4FDD6ECEAF8C}" srcOrd="1" destOrd="0" presId="urn:microsoft.com/office/officeart/2005/8/layout/StepDownProcess"/>
    <dgm:cxn modelId="{A1512AC6-A45A-1140-A226-B9410EE661DA}" type="presParOf" srcId="{5E597D3E-9472-884C-BAF9-15DB6AA243C1}" destId="{A7D6647E-5828-FB4E-8590-3489F8103965}" srcOrd="2" destOrd="0" presId="urn:microsoft.com/office/officeart/2005/8/layout/StepDownProcess"/>
    <dgm:cxn modelId="{354694A6-1C1F-B044-9799-97A256C7B0A4}" type="presParOf" srcId="{00DD44C6-6C82-0142-A112-802C12A2089B}" destId="{BA65845A-407C-FA45-A931-3B0E9F149DB7}" srcOrd="3" destOrd="0" presId="urn:microsoft.com/office/officeart/2005/8/layout/StepDownProcess"/>
    <dgm:cxn modelId="{19B0E365-54D2-A946-B503-034EAC40D7B3}" type="presParOf" srcId="{00DD44C6-6C82-0142-A112-802C12A2089B}" destId="{F54A05EE-0288-A94B-85F3-2DA6955AE03A}" srcOrd="4" destOrd="0" presId="urn:microsoft.com/office/officeart/2005/8/layout/StepDownProcess"/>
    <dgm:cxn modelId="{FF85866A-A3B3-4840-9206-EE6AFCA0BDFA}" type="presParOf" srcId="{F54A05EE-0288-A94B-85F3-2DA6955AE03A}" destId="{97871614-7A20-CF41-96C4-0623D01A327B}" srcOrd="0" destOrd="0" presId="urn:microsoft.com/office/officeart/2005/8/layout/StepDownProcess"/>
    <dgm:cxn modelId="{61BA0E55-113A-4B4D-8AB4-FC7F8D800F5A}" type="presParOf" srcId="{F54A05EE-0288-A94B-85F3-2DA6955AE03A}" destId="{F53E543F-9B1A-794E-9F76-56B72E81158D}" srcOrd="1" destOrd="0" presId="urn:microsoft.com/office/officeart/2005/8/layout/StepDownProcess"/>
    <dgm:cxn modelId="{3470D270-D590-2446-ADF0-4E1E7467AE00}" type="presParOf" srcId="{F54A05EE-0288-A94B-85F3-2DA6955AE03A}" destId="{DEF61E88-84AC-0048-9C62-B6EB112DE582}" srcOrd="2" destOrd="0" presId="urn:microsoft.com/office/officeart/2005/8/layout/StepDownProcess"/>
    <dgm:cxn modelId="{D3091CE4-0AA1-614D-B2AE-8D7EADC53D35}" type="presParOf" srcId="{00DD44C6-6C82-0142-A112-802C12A2089B}" destId="{48D19FB3-7A92-2D48-A1E9-D1F4F655E071}" srcOrd="5" destOrd="0" presId="urn:microsoft.com/office/officeart/2005/8/layout/StepDownProcess"/>
    <dgm:cxn modelId="{DEE10E35-233A-A54D-8BB4-B03D5165B2AE}" type="presParOf" srcId="{00DD44C6-6C82-0142-A112-802C12A2089B}" destId="{ED327FAD-402D-304C-8B34-799FA3D9B5C2}" srcOrd="6" destOrd="0" presId="urn:microsoft.com/office/officeart/2005/8/layout/StepDownProcess"/>
    <dgm:cxn modelId="{125D998E-27F8-5444-B140-664E012F4A41}" type="presParOf" srcId="{ED327FAD-402D-304C-8B34-799FA3D9B5C2}" destId="{0AEF6C6E-C485-0246-8FD2-DDB77EF85617}" srcOrd="0" destOrd="0" presId="urn:microsoft.com/office/officeart/2005/8/layout/StepDownProcess"/>
    <dgm:cxn modelId="{B46705E7-7821-9A44-9AFA-199F9DC1B7AA}" type="presParOf" srcId="{ED327FAD-402D-304C-8B34-799FA3D9B5C2}" destId="{375D560C-91A6-E941-BB3D-525BA4FA9EED}" srcOrd="1" destOrd="0" presId="urn:microsoft.com/office/officeart/2005/8/layout/StepDownProcess"/>
    <dgm:cxn modelId="{EB486F20-87CB-7140-9A28-4752DB3076D3}" type="presParOf" srcId="{ED327FAD-402D-304C-8B34-799FA3D9B5C2}" destId="{921AD90A-C11E-BD47-B6FE-22B008AD7150}" srcOrd="2" destOrd="0" presId="urn:microsoft.com/office/officeart/2005/8/layout/StepDownProcess"/>
    <dgm:cxn modelId="{30C94DAC-4A81-9246-B042-21F7E398E252}" type="presParOf" srcId="{00DD44C6-6C82-0142-A112-802C12A2089B}" destId="{219E0B59-11A4-F146-AEE1-86D74477C4B5}" srcOrd="7" destOrd="0" presId="urn:microsoft.com/office/officeart/2005/8/layout/StepDownProcess"/>
    <dgm:cxn modelId="{FAF8B386-9C06-A84B-A74E-23EDA7B7A1CB}" type="presParOf" srcId="{00DD44C6-6C82-0142-A112-802C12A2089B}" destId="{8FBF0BE8-F3FA-3444-9736-C036ABB5AD6B}" srcOrd="8" destOrd="0" presId="urn:microsoft.com/office/officeart/2005/8/layout/StepDownProcess"/>
    <dgm:cxn modelId="{EF7A0F4C-3AA2-9547-ABEE-E984EE629224}" type="presParOf" srcId="{8FBF0BE8-F3FA-3444-9736-C036ABB5AD6B}" destId="{7165E9FB-82E8-E54B-ACB6-3028C1A688A7}" srcOrd="0" destOrd="0" presId="urn:microsoft.com/office/officeart/2005/8/layout/StepDownProcess"/>
    <dgm:cxn modelId="{6B7E51D6-F0E5-C244-B01B-A16E366DDFBC}" type="presParOf" srcId="{8FBF0BE8-F3FA-3444-9736-C036ABB5AD6B}" destId="{2D59AAC5-17AF-8E4B-BEFE-6B275C12552E}" srcOrd="1" destOrd="0" presId="urn:microsoft.com/office/officeart/2005/8/layout/StepDownProcess"/>
    <dgm:cxn modelId="{E9979F38-9E51-4849-B8DC-79A9C6D0F2F8}" type="presParOf" srcId="{8FBF0BE8-F3FA-3444-9736-C036ABB5AD6B}" destId="{C0BFE494-7F06-E146-8267-D1045134AB05}" srcOrd="2" destOrd="0" presId="urn:microsoft.com/office/officeart/2005/8/layout/StepDownProcess"/>
    <dgm:cxn modelId="{6AC35BF4-37EF-7348-A850-ED180E3E282C}" type="presParOf" srcId="{00DD44C6-6C82-0142-A112-802C12A2089B}" destId="{7C411E71-F23B-9F4C-B5FF-2AE131C8216D}" srcOrd="9" destOrd="0" presId="urn:microsoft.com/office/officeart/2005/8/layout/StepDownProcess"/>
    <dgm:cxn modelId="{FCAC2486-151C-CF4F-8F86-44A201B01B04}" type="presParOf" srcId="{00DD44C6-6C82-0142-A112-802C12A2089B}" destId="{7872B8D7-C854-C74B-BDFA-B3B1D808F64F}" srcOrd="10" destOrd="0" presId="urn:microsoft.com/office/officeart/2005/8/layout/StepDownProcess"/>
    <dgm:cxn modelId="{73E2A48E-9F32-D94E-BE18-93E779C01296}" type="presParOf" srcId="{7872B8D7-C854-C74B-BDFA-B3B1D808F64F}" destId="{43873FEE-BE86-544A-B2C7-B0E78B68BE5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E0965E-BBE3-AB47-9AD4-EBFC9A9D5882}" type="doc">
      <dgm:prSet loTypeId="urn:microsoft.com/office/officeart/2005/8/layout/StepDownProcess" loCatId="" qsTypeId="urn:microsoft.com/office/officeart/2005/8/quickstyle/3d1" qsCatId="3D" csTypeId="urn:microsoft.com/office/officeart/2005/8/colors/accent1_2" csCatId="accent1" phldr="1"/>
      <dgm:spPr/>
      <dgm:t>
        <a:bodyPr/>
        <a:lstStyle/>
        <a:p>
          <a:endParaRPr lang="en-US"/>
        </a:p>
      </dgm:t>
    </dgm:pt>
    <dgm:pt modelId="{D8BD31CB-F5B5-FB4C-B998-8F7C15F50D5B}">
      <dgm:prSet phldrT="[Text]"/>
      <dgm:spPr>
        <a:effectLst>
          <a:glow rad="127000">
            <a:srgbClr val="6034A6"/>
          </a:glow>
        </a:effectLst>
      </dgm:spPr>
      <dgm:t>
        <a:bodyPr/>
        <a:lstStyle/>
        <a:p>
          <a:r>
            <a:rPr lang="en-US" dirty="0"/>
            <a:t>CUI Security &amp; Compliance Stakeholders</a:t>
          </a:r>
        </a:p>
      </dgm:t>
    </dgm:pt>
    <dgm:pt modelId="{B0450C63-4EEC-6D4B-A43D-38CD0645FA46}" type="parTrans" cxnId="{E1DCA5B3-56D5-2740-A402-2C3713765F9D}">
      <dgm:prSet/>
      <dgm:spPr/>
      <dgm:t>
        <a:bodyPr/>
        <a:lstStyle/>
        <a:p>
          <a:endParaRPr lang="en-US"/>
        </a:p>
      </dgm:t>
    </dgm:pt>
    <dgm:pt modelId="{FC7B4107-0EC5-B14B-ADB9-0D84EE8660D5}" type="sibTrans" cxnId="{E1DCA5B3-56D5-2740-A402-2C3713765F9D}">
      <dgm:prSet/>
      <dgm:spPr/>
      <dgm:t>
        <a:bodyPr/>
        <a:lstStyle/>
        <a:p>
          <a:endParaRPr lang="en-US"/>
        </a:p>
      </dgm:t>
    </dgm:pt>
    <dgm:pt modelId="{CFEB150F-D226-B14E-BCB7-048F20636347}">
      <dgm:prSet phldrT="[Text]"/>
      <dgm:spPr/>
      <dgm:t>
        <a:bodyPr/>
        <a:lstStyle/>
        <a:p>
          <a:r>
            <a:rPr lang="en-US" dirty="0"/>
            <a:t>CUI Security Controls</a:t>
          </a:r>
        </a:p>
      </dgm:t>
    </dgm:pt>
    <dgm:pt modelId="{C31170F6-333B-394E-9AAD-9DBAC8E4214D}" type="parTrans" cxnId="{3C1F292E-51F0-A74B-AE42-24F1E2B44030}">
      <dgm:prSet/>
      <dgm:spPr/>
      <dgm:t>
        <a:bodyPr/>
        <a:lstStyle/>
        <a:p>
          <a:endParaRPr lang="en-US"/>
        </a:p>
      </dgm:t>
    </dgm:pt>
    <dgm:pt modelId="{92B75871-0F29-124F-80C8-B057B03B4A1B}" type="sibTrans" cxnId="{3C1F292E-51F0-A74B-AE42-24F1E2B44030}">
      <dgm:prSet/>
      <dgm:spPr/>
      <dgm:t>
        <a:bodyPr/>
        <a:lstStyle/>
        <a:p>
          <a:endParaRPr lang="en-US"/>
        </a:p>
      </dgm:t>
    </dgm:pt>
    <dgm:pt modelId="{1099C101-3591-8D4E-A85C-13DD3851FBE0}">
      <dgm:prSet phldrT="[Text]"/>
      <dgm:spPr/>
      <dgm:t>
        <a:bodyPr/>
        <a:lstStyle/>
        <a:p>
          <a:r>
            <a:rPr lang="en-US" dirty="0"/>
            <a:t>CUI Assets</a:t>
          </a:r>
        </a:p>
      </dgm:t>
    </dgm:pt>
    <dgm:pt modelId="{F7C473EA-E3B4-A040-A939-D32EFCC9EECE}" type="parTrans" cxnId="{F3D89225-D5A3-664B-92BF-742C0E5BE080}">
      <dgm:prSet/>
      <dgm:spPr/>
      <dgm:t>
        <a:bodyPr/>
        <a:lstStyle/>
        <a:p>
          <a:endParaRPr lang="en-US"/>
        </a:p>
      </dgm:t>
    </dgm:pt>
    <dgm:pt modelId="{C0E7BCF8-26DA-6444-B939-953060C3CC95}" type="sibTrans" cxnId="{F3D89225-D5A3-664B-92BF-742C0E5BE080}">
      <dgm:prSet/>
      <dgm:spPr/>
      <dgm:t>
        <a:bodyPr/>
        <a:lstStyle/>
        <a:p>
          <a:endParaRPr lang="en-US"/>
        </a:p>
      </dgm:t>
    </dgm:pt>
    <dgm:pt modelId="{3B0EDFA4-DDE1-6946-96B4-963DE9648FA2}">
      <dgm:prSet/>
      <dgm:spPr>
        <a:ln>
          <a:noFill/>
        </a:ln>
        <a:effectLst>
          <a:glow rad="501637">
            <a:srgbClr val="00B050"/>
          </a:glow>
        </a:effectLst>
      </dgm:spPr>
      <dgm:t>
        <a:bodyPr/>
        <a:lstStyle/>
        <a:p>
          <a:r>
            <a:rPr lang="en-US" dirty="0"/>
            <a:t>Prepared for Assessment &amp; Certification</a:t>
          </a:r>
        </a:p>
      </dgm:t>
    </dgm:pt>
    <dgm:pt modelId="{41019853-B4AE-7B47-8722-5CCADC6BCCCA}" type="parTrans" cxnId="{6890D3C0-6294-A84B-9784-D1A4BF0122F8}">
      <dgm:prSet/>
      <dgm:spPr/>
      <dgm:t>
        <a:bodyPr/>
        <a:lstStyle/>
        <a:p>
          <a:endParaRPr lang="en-US"/>
        </a:p>
      </dgm:t>
    </dgm:pt>
    <dgm:pt modelId="{80FEAB6A-1B22-6A46-9777-468242316170}" type="sibTrans" cxnId="{6890D3C0-6294-A84B-9784-D1A4BF0122F8}">
      <dgm:prSet/>
      <dgm:spPr/>
      <dgm:t>
        <a:bodyPr/>
        <a:lstStyle/>
        <a:p>
          <a:endParaRPr lang="en-US"/>
        </a:p>
      </dgm:t>
    </dgm:pt>
    <dgm:pt modelId="{F72F67B6-8E6C-014A-9C88-7F7F56AF9194}">
      <dgm:prSet/>
      <dgm:spPr/>
      <dgm:t>
        <a:bodyPr/>
        <a:lstStyle/>
        <a:p>
          <a:r>
            <a:rPr lang="en-US" dirty="0"/>
            <a:t>Implementation &amp; Conformity</a:t>
          </a:r>
        </a:p>
      </dgm:t>
    </dgm:pt>
    <dgm:pt modelId="{35D6D644-F3C6-A742-830A-1EE9BD0BFE08}" type="sibTrans" cxnId="{B1537DF9-F824-1F48-9A7B-96AA8497A4A7}">
      <dgm:prSet/>
      <dgm:spPr/>
      <dgm:t>
        <a:bodyPr/>
        <a:lstStyle/>
        <a:p>
          <a:endParaRPr lang="en-US"/>
        </a:p>
      </dgm:t>
    </dgm:pt>
    <dgm:pt modelId="{371C381B-B2EC-8848-920D-12318B1BE70B}" type="parTrans" cxnId="{B1537DF9-F824-1F48-9A7B-96AA8497A4A7}">
      <dgm:prSet/>
      <dgm:spPr/>
      <dgm:t>
        <a:bodyPr/>
        <a:lstStyle/>
        <a:p>
          <a:endParaRPr lang="en-US"/>
        </a:p>
      </dgm:t>
    </dgm:pt>
    <dgm:pt modelId="{584B97E6-23D3-8E49-A75A-0D011B549C2B}">
      <dgm:prSet/>
      <dgm:spPr/>
      <dgm:t>
        <a:bodyPr/>
        <a:lstStyle/>
        <a:p>
          <a:r>
            <a:rPr lang="en-US" dirty="0"/>
            <a:t>Safeguarding &amp; Handling</a:t>
          </a:r>
        </a:p>
      </dgm:t>
    </dgm:pt>
    <dgm:pt modelId="{B70F88D2-D642-354D-ADBB-70D95F230CA7}" type="parTrans" cxnId="{EF547891-6DA7-3E43-BBCE-825607F623EB}">
      <dgm:prSet/>
      <dgm:spPr/>
      <dgm:t>
        <a:bodyPr/>
        <a:lstStyle/>
        <a:p>
          <a:endParaRPr lang="en-US"/>
        </a:p>
      </dgm:t>
    </dgm:pt>
    <dgm:pt modelId="{21308194-4B2D-2A42-9551-B740035DE54E}" type="sibTrans" cxnId="{EF547891-6DA7-3E43-BBCE-825607F623EB}">
      <dgm:prSet/>
      <dgm:spPr/>
      <dgm:t>
        <a:bodyPr/>
        <a:lstStyle/>
        <a:p>
          <a:endParaRPr lang="en-US"/>
        </a:p>
      </dgm:t>
    </dgm:pt>
    <dgm:pt modelId="{4476AD2F-EA1F-AB4C-ABF6-9DB85D06457A}">
      <dgm:prSet/>
      <dgm:spPr/>
      <dgm:t>
        <a:bodyPr/>
        <a:lstStyle/>
        <a:p>
          <a:r>
            <a:rPr lang="en-US" dirty="0"/>
            <a:t>Security Failure, Security Incidents, Reporting</a:t>
          </a:r>
        </a:p>
      </dgm:t>
    </dgm:pt>
    <dgm:pt modelId="{9FEB3A75-9ABE-AC4B-B80F-424A1CAAE36C}" type="parTrans" cxnId="{7D4693DA-BF5F-844F-A3B4-18D876858E1F}">
      <dgm:prSet/>
      <dgm:spPr/>
      <dgm:t>
        <a:bodyPr/>
        <a:lstStyle/>
        <a:p>
          <a:endParaRPr lang="en-US"/>
        </a:p>
      </dgm:t>
    </dgm:pt>
    <dgm:pt modelId="{AFCCA364-04C8-7B4E-BEBB-7E2CEC47F61C}" type="sibTrans" cxnId="{7D4693DA-BF5F-844F-A3B4-18D876858E1F}">
      <dgm:prSet/>
      <dgm:spPr/>
      <dgm:t>
        <a:bodyPr/>
        <a:lstStyle/>
        <a:p>
          <a:endParaRPr lang="en-US"/>
        </a:p>
      </dgm:t>
    </dgm:pt>
    <dgm:pt modelId="{1F6746F2-FC46-A849-9192-F503E6E953C6}">
      <dgm:prSet/>
      <dgm:spPr/>
      <dgm:t>
        <a:bodyPr/>
        <a:lstStyle/>
        <a:p>
          <a:r>
            <a:rPr lang="en-US" dirty="0"/>
            <a:t>CUI Security Requirements</a:t>
          </a:r>
        </a:p>
      </dgm:t>
    </dgm:pt>
    <dgm:pt modelId="{D85EACF7-2992-074D-A097-99A6FA3A4CE7}" type="parTrans" cxnId="{6711192E-CD2B-A543-90E9-EAD6CBB7DCC0}">
      <dgm:prSet/>
      <dgm:spPr/>
      <dgm:t>
        <a:bodyPr/>
        <a:lstStyle/>
        <a:p>
          <a:endParaRPr lang="en-US"/>
        </a:p>
      </dgm:t>
    </dgm:pt>
    <dgm:pt modelId="{CC6C6306-1BC2-7443-B476-19148A6191B0}" type="sibTrans" cxnId="{6711192E-CD2B-A543-90E9-EAD6CBB7DCC0}">
      <dgm:prSet/>
      <dgm:spPr/>
      <dgm:t>
        <a:bodyPr/>
        <a:lstStyle/>
        <a:p>
          <a:endParaRPr lang="en-US"/>
        </a:p>
      </dgm:t>
    </dgm:pt>
    <dgm:pt modelId="{B8471647-ABAB-434D-B042-08A73C2B1903}">
      <dgm:prSet/>
      <dgm:spPr/>
      <dgm:t>
        <a:bodyPr/>
        <a:lstStyle/>
        <a:p>
          <a:r>
            <a:rPr lang="en-US" dirty="0"/>
            <a:t>Stakeholder Authority</a:t>
          </a:r>
        </a:p>
      </dgm:t>
    </dgm:pt>
    <dgm:pt modelId="{64A48B5E-04D8-7A4B-8921-061EEF7023D2}" type="parTrans" cxnId="{5094FA0E-345B-6B4D-83F1-E589632521B6}">
      <dgm:prSet/>
      <dgm:spPr/>
      <dgm:t>
        <a:bodyPr/>
        <a:lstStyle/>
        <a:p>
          <a:endParaRPr lang="en-US"/>
        </a:p>
      </dgm:t>
    </dgm:pt>
    <dgm:pt modelId="{6F251CC9-73A0-D840-B7E3-85655315FE99}" type="sibTrans" cxnId="{5094FA0E-345B-6B4D-83F1-E589632521B6}">
      <dgm:prSet/>
      <dgm:spPr/>
      <dgm:t>
        <a:bodyPr/>
        <a:lstStyle/>
        <a:p>
          <a:endParaRPr lang="en-US"/>
        </a:p>
      </dgm:t>
    </dgm:pt>
    <dgm:pt modelId="{00DD44C6-6C82-0142-A112-802C12A2089B}" type="pres">
      <dgm:prSet presAssocID="{8AE0965E-BBE3-AB47-9AD4-EBFC9A9D5882}" presName="rootnode" presStyleCnt="0">
        <dgm:presLayoutVars>
          <dgm:chMax/>
          <dgm:chPref/>
          <dgm:dir/>
          <dgm:animLvl val="lvl"/>
        </dgm:presLayoutVars>
      </dgm:prSet>
      <dgm:spPr/>
    </dgm:pt>
    <dgm:pt modelId="{FBC25469-D6C6-9941-AD43-023CA67015F5}" type="pres">
      <dgm:prSet presAssocID="{D8BD31CB-F5B5-FB4C-B998-8F7C15F50D5B}" presName="composite" presStyleCnt="0"/>
      <dgm:spPr/>
    </dgm:pt>
    <dgm:pt modelId="{E001C04D-B2C8-004B-BB0D-3503E7D2F2D9}" type="pres">
      <dgm:prSet presAssocID="{D8BD31CB-F5B5-FB4C-B998-8F7C15F50D5B}" presName="bentUpArrow1" presStyleLbl="alignImgPlace1" presStyleIdx="0" presStyleCnt="8"/>
      <dgm:spPr/>
    </dgm:pt>
    <dgm:pt modelId="{9AD59153-6F69-1C41-A53F-D0D6BAD6C60D}" type="pres">
      <dgm:prSet presAssocID="{D8BD31CB-F5B5-FB4C-B998-8F7C15F50D5B}" presName="ParentText" presStyleLbl="node1" presStyleIdx="0" presStyleCnt="9">
        <dgm:presLayoutVars>
          <dgm:chMax val="1"/>
          <dgm:chPref val="1"/>
          <dgm:bulletEnabled val="1"/>
        </dgm:presLayoutVars>
      </dgm:prSet>
      <dgm:spPr/>
    </dgm:pt>
    <dgm:pt modelId="{C43A5BD3-2904-6B47-ABD1-553F1AA6FA40}" type="pres">
      <dgm:prSet presAssocID="{D8BD31CB-F5B5-FB4C-B998-8F7C15F50D5B}" presName="ChildText" presStyleLbl="revTx" presStyleIdx="0" presStyleCnt="8" custScaleX="173672" custScaleY="137147" custLinFactNeighborX="41648" custLinFactNeighborY="4752">
        <dgm:presLayoutVars>
          <dgm:chMax val="0"/>
          <dgm:chPref val="0"/>
          <dgm:bulletEnabled val="1"/>
        </dgm:presLayoutVars>
      </dgm:prSet>
      <dgm:spPr/>
    </dgm:pt>
    <dgm:pt modelId="{E1CD63B6-8492-E34C-8807-FCDF0C98C414}" type="pres">
      <dgm:prSet presAssocID="{FC7B4107-0EC5-B14B-ADB9-0D84EE8660D5}" presName="sibTrans" presStyleCnt="0"/>
      <dgm:spPr/>
    </dgm:pt>
    <dgm:pt modelId="{5E387644-AA7D-B549-8F06-4E6A72C333BC}" type="pres">
      <dgm:prSet presAssocID="{B8471647-ABAB-434D-B042-08A73C2B1903}" presName="composite" presStyleCnt="0"/>
      <dgm:spPr/>
    </dgm:pt>
    <dgm:pt modelId="{606653EA-224C-5641-8011-D7A06488726C}" type="pres">
      <dgm:prSet presAssocID="{B8471647-ABAB-434D-B042-08A73C2B1903}" presName="bentUpArrow1" presStyleLbl="alignImgPlace1" presStyleIdx="1" presStyleCnt="8"/>
      <dgm:spPr/>
    </dgm:pt>
    <dgm:pt modelId="{7E47E50F-32C7-7341-A9EC-0D040C24C1AD}" type="pres">
      <dgm:prSet presAssocID="{B8471647-ABAB-434D-B042-08A73C2B1903}" presName="ParentText" presStyleLbl="node1" presStyleIdx="1" presStyleCnt="9">
        <dgm:presLayoutVars>
          <dgm:chMax val="1"/>
          <dgm:chPref val="1"/>
          <dgm:bulletEnabled val="1"/>
        </dgm:presLayoutVars>
      </dgm:prSet>
      <dgm:spPr/>
    </dgm:pt>
    <dgm:pt modelId="{10858B42-EE63-3642-98D5-5A971B06333E}" type="pres">
      <dgm:prSet presAssocID="{B8471647-ABAB-434D-B042-08A73C2B1903}" presName="ChildText" presStyleLbl="revTx" presStyleIdx="1" presStyleCnt="8">
        <dgm:presLayoutVars>
          <dgm:chMax val="0"/>
          <dgm:chPref val="0"/>
          <dgm:bulletEnabled val="1"/>
        </dgm:presLayoutVars>
      </dgm:prSet>
      <dgm:spPr/>
    </dgm:pt>
    <dgm:pt modelId="{B47A88BA-C5FF-604C-90F9-25716B351212}" type="pres">
      <dgm:prSet presAssocID="{6F251CC9-73A0-D840-B7E3-85655315FE99}" presName="sibTrans" presStyleCnt="0"/>
      <dgm:spPr/>
    </dgm:pt>
    <dgm:pt modelId="{E7882254-82B8-624D-8CE9-DA88B6760C55}" type="pres">
      <dgm:prSet presAssocID="{1F6746F2-FC46-A849-9192-F503E6E953C6}" presName="composite" presStyleCnt="0"/>
      <dgm:spPr/>
    </dgm:pt>
    <dgm:pt modelId="{D0250F25-BA33-814A-BBF6-99356CF62CEA}" type="pres">
      <dgm:prSet presAssocID="{1F6746F2-FC46-A849-9192-F503E6E953C6}" presName="bentUpArrow1" presStyleLbl="alignImgPlace1" presStyleIdx="2" presStyleCnt="8"/>
      <dgm:spPr/>
    </dgm:pt>
    <dgm:pt modelId="{F1A139D3-111A-604F-8198-61745A63758F}" type="pres">
      <dgm:prSet presAssocID="{1F6746F2-FC46-A849-9192-F503E6E953C6}" presName="ParentText" presStyleLbl="node1" presStyleIdx="2" presStyleCnt="9">
        <dgm:presLayoutVars>
          <dgm:chMax val="1"/>
          <dgm:chPref val="1"/>
          <dgm:bulletEnabled val="1"/>
        </dgm:presLayoutVars>
      </dgm:prSet>
      <dgm:spPr/>
    </dgm:pt>
    <dgm:pt modelId="{9096D28E-BA8C-564B-BE9F-014CA2664360}" type="pres">
      <dgm:prSet presAssocID="{1F6746F2-FC46-A849-9192-F503E6E953C6}" presName="ChildText" presStyleLbl="revTx" presStyleIdx="2" presStyleCnt="8">
        <dgm:presLayoutVars>
          <dgm:chMax val="0"/>
          <dgm:chPref val="0"/>
          <dgm:bulletEnabled val="1"/>
        </dgm:presLayoutVars>
      </dgm:prSet>
      <dgm:spPr/>
    </dgm:pt>
    <dgm:pt modelId="{64BFFBCA-D3F6-4147-AA5F-E7B110704D22}" type="pres">
      <dgm:prSet presAssocID="{CC6C6306-1BC2-7443-B476-19148A6191B0}" presName="sibTrans" presStyleCnt="0"/>
      <dgm:spPr/>
    </dgm:pt>
    <dgm:pt modelId="{5E597D3E-9472-884C-BAF9-15DB6AA243C1}" type="pres">
      <dgm:prSet presAssocID="{CFEB150F-D226-B14E-BCB7-048F20636347}" presName="composite" presStyleCnt="0"/>
      <dgm:spPr/>
    </dgm:pt>
    <dgm:pt modelId="{8830E426-347F-9148-A091-DF04C56158FD}" type="pres">
      <dgm:prSet presAssocID="{CFEB150F-D226-B14E-BCB7-048F20636347}" presName="bentUpArrow1" presStyleLbl="alignImgPlace1" presStyleIdx="3" presStyleCnt="8"/>
      <dgm:spPr/>
    </dgm:pt>
    <dgm:pt modelId="{F4733269-7ADA-0B43-A17B-4FDD6ECEAF8C}" type="pres">
      <dgm:prSet presAssocID="{CFEB150F-D226-B14E-BCB7-048F20636347}" presName="ParentText" presStyleLbl="node1" presStyleIdx="3" presStyleCnt="9">
        <dgm:presLayoutVars>
          <dgm:chMax val="1"/>
          <dgm:chPref val="1"/>
          <dgm:bulletEnabled val="1"/>
        </dgm:presLayoutVars>
      </dgm:prSet>
      <dgm:spPr/>
    </dgm:pt>
    <dgm:pt modelId="{A7D6647E-5828-FB4E-8590-3489F8103965}" type="pres">
      <dgm:prSet presAssocID="{CFEB150F-D226-B14E-BCB7-048F20636347}" presName="ChildText" presStyleLbl="revTx" presStyleIdx="3" presStyleCnt="8" custScaleX="210610" custScaleY="120605" custLinFactNeighborX="57534" custLinFactNeighborY="-2239">
        <dgm:presLayoutVars>
          <dgm:chMax val="0"/>
          <dgm:chPref val="0"/>
          <dgm:bulletEnabled val="1"/>
        </dgm:presLayoutVars>
      </dgm:prSet>
      <dgm:spPr/>
    </dgm:pt>
    <dgm:pt modelId="{BA65845A-407C-FA45-A931-3B0E9F149DB7}" type="pres">
      <dgm:prSet presAssocID="{92B75871-0F29-124F-80C8-B057B03B4A1B}" presName="sibTrans" presStyleCnt="0"/>
      <dgm:spPr/>
    </dgm:pt>
    <dgm:pt modelId="{F54A05EE-0288-A94B-85F3-2DA6955AE03A}" type="pres">
      <dgm:prSet presAssocID="{1099C101-3591-8D4E-A85C-13DD3851FBE0}" presName="composite" presStyleCnt="0"/>
      <dgm:spPr/>
    </dgm:pt>
    <dgm:pt modelId="{97871614-7A20-CF41-96C4-0623D01A327B}" type="pres">
      <dgm:prSet presAssocID="{1099C101-3591-8D4E-A85C-13DD3851FBE0}" presName="bentUpArrow1" presStyleLbl="alignImgPlace1" presStyleIdx="4" presStyleCnt="8"/>
      <dgm:spPr/>
    </dgm:pt>
    <dgm:pt modelId="{F53E543F-9B1A-794E-9F76-56B72E81158D}" type="pres">
      <dgm:prSet presAssocID="{1099C101-3591-8D4E-A85C-13DD3851FBE0}" presName="ParentText" presStyleLbl="node1" presStyleIdx="4" presStyleCnt="9">
        <dgm:presLayoutVars>
          <dgm:chMax val="1"/>
          <dgm:chPref val="1"/>
          <dgm:bulletEnabled val="1"/>
        </dgm:presLayoutVars>
      </dgm:prSet>
      <dgm:spPr/>
    </dgm:pt>
    <dgm:pt modelId="{DEF61E88-84AC-0048-9C62-B6EB112DE582}" type="pres">
      <dgm:prSet presAssocID="{1099C101-3591-8D4E-A85C-13DD3851FBE0}" presName="ChildText" presStyleLbl="revTx" presStyleIdx="4" presStyleCnt="8" custScaleX="199206" custLinFactNeighborX="55515" custLinFactNeighborY="-9961">
        <dgm:presLayoutVars>
          <dgm:chMax val="0"/>
          <dgm:chPref val="0"/>
          <dgm:bulletEnabled val="1"/>
        </dgm:presLayoutVars>
      </dgm:prSet>
      <dgm:spPr/>
    </dgm:pt>
    <dgm:pt modelId="{48D19FB3-7A92-2D48-A1E9-D1F4F655E071}" type="pres">
      <dgm:prSet presAssocID="{C0E7BCF8-26DA-6444-B939-953060C3CC95}" presName="sibTrans" presStyleCnt="0"/>
      <dgm:spPr/>
    </dgm:pt>
    <dgm:pt modelId="{986D4223-9E24-B34F-9466-74474C14A729}" type="pres">
      <dgm:prSet presAssocID="{584B97E6-23D3-8E49-A75A-0D011B549C2B}" presName="composite" presStyleCnt="0"/>
      <dgm:spPr/>
    </dgm:pt>
    <dgm:pt modelId="{FDD78C1D-4857-F943-8770-F90925181E21}" type="pres">
      <dgm:prSet presAssocID="{584B97E6-23D3-8E49-A75A-0D011B549C2B}" presName="bentUpArrow1" presStyleLbl="alignImgPlace1" presStyleIdx="5" presStyleCnt="8"/>
      <dgm:spPr/>
    </dgm:pt>
    <dgm:pt modelId="{DCE9BB06-6C8C-AF4D-A3D3-813742D2BC07}" type="pres">
      <dgm:prSet presAssocID="{584B97E6-23D3-8E49-A75A-0D011B549C2B}" presName="ParentText" presStyleLbl="node1" presStyleIdx="5" presStyleCnt="9">
        <dgm:presLayoutVars>
          <dgm:chMax val="1"/>
          <dgm:chPref val="1"/>
          <dgm:bulletEnabled val="1"/>
        </dgm:presLayoutVars>
      </dgm:prSet>
      <dgm:spPr/>
    </dgm:pt>
    <dgm:pt modelId="{832DE3BD-BE79-8745-89F0-2E0FF40588C8}" type="pres">
      <dgm:prSet presAssocID="{584B97E6-23D3-8E49-A75A-0D011B549C2B}" presName="ChildText" presStyleLbl="revTx" presStyleIdx="5" presStyleCnt="8">
        <dgm:presLayoutVars>
          <dgm:chMax val="0"/>
          <dgm:chPref val="0"/>
          <dgm:bulletEnabled val="1"/>
        </dgm:presLayoutVars>
      </dgm:prSet>
      <dgm:spPr/>
    </dgm:pt>
    <dgm:pt modelId="{CBAF3773-64E2-DF4C-A2FE-1F45A6CAD33D}" type="pres">
      <dgm:prSet presAssocID="{21308194-4B2D-2A42-9551-B740035DE54E}" presName="sibTrans" presStyleCnt="0"/>
      <dgm:spPr/>
    </dgm:pt>
    <dgm:pt modelId="{8FBF0BE8-F3FA-3444-9736-C036ABB5AD6B}" type="pres">
      <dgm:prSet presAssocID="{F72F67B6-8E6C-014A-9C88-7F7F56AF9194}" presName="composite" presStyleCnt="0"/>
      <dgm:spPr/>
    </dgm:pt>
    <dgm:pt modelId="{7165E9FB-82E8-E54B-ACB6-3028C1A688A7}" type="pres">
      <dgm:prSet presAssocID="{F72F67B6-8E6C-014A-9C88-7F7F56AF9194}" presName="bentUpArrow1" presStyleLbl="alignImgPlace1" presStyleIdx="6" presStyleCnt="8"/>
      <dgm:spPr/>
    </dgm:pt>
    <dgm:pt modelId="{2D59AAC5-17AF-8E4B-BEFE-6B275C12552E}" type="pres">
      <dgm:prSet presAssocID="{F72F67B6-8E6C-014A-9C88-7F7F56AF9194}" presName="ParentText" presStyleLbl="node1" presStyleIdx="6" presStyleCnt="9">
        <dgm:presLayoutVars>
          <dgm:chMax val="1"/>
          <dgm:chPref val="1"/>
          <dgm:bulletEnabled val="1"/>
        </dgm:presLayoutVars>
      </dgm:prSet>
      <dgm:spPr/>
    </dgm:pt>
    <dgm:pt modelId="{C0BFE494-7F06-E146-8267-D1045134AB05}" type="pres">
      <dgm:prSet presAssocID="{F72F67B6-8E6C-014A-9C88-7F7F56AF9194}" presName="ChildText" presStyleLbl="revTx" presStyleIdx="6" presStyleCnt="8">
        <dgm:presLayoutVars>
          <dgm:chMax val="0"/>
          <dgm:chPref val="0"/>
          <dgm:bulletEnabled val="1"/>
        </dgm:presLayoutVars>
      </dgm:prSet>
      <dgm:spPr/>
    </dgm:pt>
    <dgm:pt modelId="{7C411E71-F23B-9F4C-B5FF-2AE131C8216D}" type="pres">
      <dgm:prSet presAssocID="{35D6D644-F3C6-A742-830A-1EE9BD0BFE08}" presName="sibTrans" presStyleCnt="0"/>
      <dgm:spPr/>
    </dgm:pt>
    <dgm:pt modelId="{B2C289F6-16E8-334C-B563-CCF4A6A4BBDF}" type="pres">
      <dgm:prSet presAssocID="{4476AD2F-EA1F-AB4C-ABF6-9DB85D06457A}" presName="composite" presStyleCnt="0"/>
      <dgm:spPr/>
    </dgm:pt>
    <dgm:pt modelId="{4968132A-5B65-F846-AB06-2C7FD1E92DC6}" type="pres">
      <dgm:prSet presAssocID="{4476AD2F-EA1F-AB4C-ABF6-9DB85D06457A}" presName="bentUpArrow1" presStyleLbl="alignImgPlace1" presStyleIdx="7" presStyleCnt="8"/>
      <dgm:spPr/>
    </dgm:pt>
    <dgm:pt modelId="{CEF91AC5-295E-A24D-98B4-50290EAB855C}" type="pres">
      <dgm:prSet presAssocID="{4476AD2F-EA1F-AB4C-ABF6-9DB85D06457A}" presName="ParentText" presStyleLbl="node1" presStyleIdx="7" presStyleCnt="9">
        <dgm:presLayoutVars>
          <dgm:chMax val="1"/>
          <dgm:chPref val="1"/>
          <dgm:bulletEnabled val="1"/>
        </dgm:presLayoutVars>
      </dgm:prSet>
      <dgm:spPr/>
    </dgm:pt>
    <dgm:pt modelId="{3FF6652E-63F6-3B44-AC47-36DDE9A92408}" type="pres">
      <dgm:prSet presAssocID="{4476AD2F-EA1F-AB4C-ABF6-9DB85D06457A}" presName="ChildText" presStyleLbl="revTx" presStyleIdx="7" presStyleCnt="8">
        <dgm:presLayoutVars>
          <dgm:chMax val="0"/>
          <dgm:chPref val="0"/>
          <dgm:bulletEnabled val="1"/>
        </dgm:presLayoutVars>
      </dgm:prSet>
      <dgm:spPr/>
    </dgm:pt>
    <dgm:pt modelId="{090CF98D-35A8-7642-89DF-F7AE32E1E859}" type="pres">
      <dgm:prSet presAssocID="{AFCCA364-04C8-7B4E-BEBB-7E2CEC47F61C}" presName="sibTrans" presStyleCnt="0"/>
      <dgm:spPr/>
    </dgm:pt>
    <dgm:pt modelId="{7872B8D7-C854-C74B-BDFA-B3B1D808F64F}" type="pres">
      <dgm:prSet presAssocID="{3B0EDFA4-DDE1-6946-96B4-963DE9648FA2}" presName="composite" presStyleCnt="0"/>
      <dgm:spPr/>
    </dgm:pt>
    <dgm:pt modelId="{43873FEE-BE86-544A-B2C7-B0E78B68BE52}" type="pres">
      <dgm:prSet presAssocID="{3B0EDFA4-DDE1-6946-96B4-963DE9648FA2}" presName="ParentText" presStyleLbl="node1" presStyleIdx="8" presStyleCnt="9">
        <dgm:presLayoutVars>
          <dgm:chMax val="1"/>
          <dgm:chPref val="1"/>
          <dgm:bulletEnabled val="1"/>
        </dgm:presLayoutVars>
      </dgm:prSet>
      <dgm:spPr/>
    </dgm:pt>
  </dgm:ptLst>
  <dgm:cxnLst>
    <dgm:cxn modelId="{5094FA0E-345B-6B4D-83F1-E589632521B6}" srcId="{8AE0965E-BBE3-AB47-9AD4-EBFC9A9D5882}" destId="{B8471647-ABAB-434D-B042-08A73C2B1903}" srcOrd="1" destOrd="0" parTransId="{64A48B5E-04D8-7A4B-8921-061EEF7023D2}" sibTransId="{6F251CC9-73A0-D840-B7E3-85655315FE99}"/>
    <dgm:cxn modelId="{E553EB1E-EAD3-5542-B642-A24C1539E385}" type="presOf" srcId="{1099C101-3591-8D4E-A85C-13DD3851FBE0}" destId="{F53E543F-9B1A-794E-9F76-56B72E81158D}" srcOrd="0" destOrd="0" presId="urn:microsoft.com/office/officeart/2005/8/layout/StepDownProcess"/>
    <dgm:cxn modelId="{F3D89225-D5A3-664B-92BF-742C0E5BE080}" srcId="{8AE0965E-BBE3-AB47-9AD4-EBFC9A9D5882}" destId="{1099C101-3591-8D4E-A85C-13DD3851FBE0}" srcOrd="4" destOrd="0" parTransId="{F7C473EA-E3B4-A040-A939-D32EFCC9EECE}" sibTransId="{C0E7BCF8-26DA-6444-B939-953060C3CC95}"/>
    <dgm:cxn modelId="{6711192E-CD2B-A543-90E9-EAD6CBB7DCC0}" srcId="{8AE0965E-BBE3-AB47-9AD4-EBFC9A9D5882}" destId="{1F6746F2-FC46-A849-9192-F503E6E953C6}" srcOrd="2" destOrd="0" parTransId="{D85EACF7-2992-074D-A097-99A6FA3A4CE7}" sibTransId="{CC6C6306-1BC2-7443-B476-19148A6191B0}"/>
    <dgm:cxn modelId="{3C1F292E-51F0-A74B-AE42-24F1E2B44030}" srcId="{8AE0965E-BBE3-AB47-9AD4-EBFC9A9D5882}" destId="{CFEB150F-D226-B14E-BCB7-048F20636347}" srcOrd="3" destOrd="0" parTransId="{C31170F6-333B-394E-9AAD-9DBAC8E4214D}" sibTransId="{92B75871-0F29-124F-80C8-B057B03B4A1B}"/>
    <dgm:cxn modelId="{3FB36539-7639-504C-B89F-F62033899E40}" type="presOf" srcId="{F72F67B6-8E6C-014A-9C88-7F7F56AF9194}" destId="{2D59AAC5-17AF-8E4B-BEFE-6B275C12552E}" srcOrd="0" destOrd="0" presId="urn:microsoft.com/office/officeart/2005/8/layout/StepDownProcess"/>
    <dgm:cxn modelId="{5DDB6F59-830D-AC4A-9237-67543C9F4268}" type="presOf" srcId="{CFEB150F-D226-B14E-BCB7-048F20636347}" destId="{F4733269-7ADA-0B43-A17B-4FDD6ECEAF8C}" srcOrd="0" destOrd="0" presId="urn:microsoft.com/office/officeart/2005/8/layout/StepDownProcess"/>
    <dgm:cxn modelId="{BE65B37A-8028-244A-88DE-0A929FAC13A1}" type="presOf" srcId="{584B97E6-23D3-8E49-A75A-0D011B549C2B}" destId="{DCE9BB06-6C8C-AF4D-A3D3-813742D2BC07}" srcOrd="0" destOrd="0" presId="urn:microsoft.com/office/officeart/2005/8/layout/StepDownProcess"/>
    <dgm:cxn modelId="{3F58EB88-C9C6-9B4E-9D89-28E79054A0F0}" type="presOf" srcId="{8AE0965E-BBE3-AB47-9AD4-EBFC9A9D5882}" destId="{00DD44C6-6C82-0142-A112-802C12A2089B}" srcOrd="0" destOrd="0" presId="urn:microsoft.com/office/officeart/2005/8/layout/StepDownProcess"/>
    <dgm:cxn modelId="{5A9D048F-E792-034F-88AE-A8923E50374F}" type="presOf" srcId="{4476AD2F-EA1F-AB4C-ABF6-9DB85D06457A}" destId="{CEF91AC5-295E-A24D-98B4-50290EAB855C}" srcOrd="0" destOrd="0" presId="urn:microsoft.com/office/officeart/2005/8/layout/StepDownProcess"/>
    <dgm:cxn modelId="{EF547891-6DA7-3E43-BBCE-825607F623EB}" srcId="{8AE0965E-BBE3-AB47-9AD4-EBFC9A9D5882}" destId="{584B97E6-23D3-8E49-A75A-0D011B549C2B}" srcOrd="5" destOrd="0" parTransId="{B70F88D2-D642-354D-ADBB-70D95F230CA7}" sibTransId="{21308194-4B2D-2A42-9551-B740035DE54E}"/>
    <dgm:cxn modelId="{290811AD-B50C-6A4E-B96F-362BFC3E7E3D}" type="presOf" srcId="{D8BD31CB-F5B5-FB4C-B998-8F7C15F50D5B}" destId="{9AD59153-6F69-1C41-A53F-D0D6BAD6C60D}" srcOrd="0" destOrd="0" presId="urn:microsoft.com/office/officeart/2005/8/layout/StepDownProcess"/>
    <dgm:cxn modelId="{E1DCA5B3-56D5-2740-A402-2C3713765F9D}" srcId="{8AE0965E-BBE3-AB47-9AD4-EBFC9A9D5882}" destId="{D8BD31CB-F5B5-FB4C-B998-8F7C15F50D5B}" srcOrd="0" destOrd="0" parTransId="{B0450C63-4EEC-6D4B-A43D-38CD0645FA46}" sibTransId="{FC7B4107-0EC5-B14B-ADB9-0D84EE8660D5}"/>
    <dgm:cxn modelId="{7147EFBF-736A-E44E-AF31-3516E0CC3F08}" type="presOf" srcId="{1F6746F2-FC46-A849-9192-F503E6E953C6}" destId="{F1A139D3-111A-604F-8198-61745A63758F}" srcOrd="0" destOrd="0" presId="urn:microsoft.com/office/officeart/2005/8/layout/StepDownProcess"/>
    <dgm:cxn modelId="{6890D3C0-6294-A84B-9784-D1A4BF0122F8}" srcId="{8AE0965E-BBE3-AB47-9AD4-EBFC9A9D5882}" destId="{3B0EDFA4-DDE1-6946-96B4-963DE9648FA2}" srcOrd="8" destOrd="0" parTransId="{41019853-B4AE-7B47-8722-5CCADC6BCCCA}" sibTransId="{80FEAB6A-1B22-6A46-9777-468242316170}"/>
    <dgm:cxn modelId="{3E7896C6-7A73-1D47-9226-56A41CBC1805}" type="presOf" srcId="{3B0EDFA4-DDE1-6946-96B4-963DE9648FA2}" destId="{43873FEE-BE86-544A-B2C7-B0E78B68BE52}" srcOrd="0" destOrd="0" presId="urn:microsoft.com/office/officeart/2005/8/layout/StepDownProcess"/>
    <dgm:cxn modelId="{848F09D2-B292-1443-830C-CC659E9E8E3A}" type="presOf" srcId="{B8471647-ABAB-434D-B042-08A73C2B1903}" destId="{7E47E50F-32C7-7341-A9EC-0D040C24C1AD}" srcOrd="0" destOrd="0" presId="urn:microsoft.com/office/officeart/2005/8/layout/StepDownProcess"/>
    <dgm:cxn modelId="{7D4693DA-BF5F-844F-A3B4-18D876858E1F}" srcId="{8AE0965E-BBE3-AB47-9AD4-EBFC9A9D5882}" destId="{4476AD2F-EA1F-AB4C-ABF6-9DB85D06457A}" srcOrd="7" destOrd="0" parTransId="{9FEB3A75-9ABE-AC4B-B80F-424A1CAAE36C}" sibTransId="{AFCCA364-04C8-7B4E-BEBB-7E2CEC47F61C}"/>
    <dgm:cxn modelId="{B1537DF9-F824-1F48-9A7B-96AA8497A4A7}" srcId="{8AE0965E-BBE3-AB47-9AD4-EBFC9A9D5882}" destId="{F72F67B6-8E6C-014A-9C88-7F7F56AF9194}" srcOrd="6" destOrd="0" parTransId="{371C381B-B2EC-8848-920D-12318B1BE70B}" sibTransId="{35D6D644-F3C6-A742-830A-1EE9BD0BFE08}"/>
    <dgm:cxn modelId="{5928BDCF-7F69-DA49-9935-FFFE6C7B3A06}" type="presParOf" srcId="{00DD44C6-6C82-0142-A112-802C12A2089B}" destId="{FBC25469-D6C6-9941-AD43-023CA67015F5}" srcOrd="0" destOrd="0" presId="urn:microsoft.com/office/officeart/2005/8/layout/StepDownProcess"/>
    <dgm:cxn modelId="{17181789-B03C-ED45-B18A-8BA13941E42A}" type="presParOf" srcId="{FBC25469-D6C6-9941-AD43-023CA67015F5}" destId="{E001C04D-B2C8-004B-BB0D-3503E7D2F2D9}" srcOrd="0" destOrd="0" presId="urn:microsoft.com/office/officeart/2005/8/layout/StepDownProcess"/>
    <dgm:cxn modelId="{E68A5630-BFBD-F449-B102-99243E86DDB6}" type="presParOf" srcId="{FBC25469-D6C6-9941-AD43-023CA67015F5}" destId="{9AD59153-6F69-1C41-A53F-D0D6BAD6C60D}" srcOrd="1" destOrd="0" presId="urn:microsoft.com/office/officeart/2005/8/layout/StepDownProcess"/>
    <dgm:cxn modelId="{11637186-1402-2B4E-96CE-AEB1157DCB89}" type="presParOf" srcId="{FBC25469-D6C6-9941-AD43-023CA67015F5}" destId="{C43A5BD3-2904-6B47-ABD1-553F1AA6FA40}" srcOrd="2" destOrd="0" presId="urn:microsoft.com/office/officeart/2005/8/layout/StepDownProcess"/>
    <dgm:cxn modelId="{5DF8A30B-EB72-B74A-B9E1-706F8911AB5B}" type="presParOf" srcId="{00DD44C6-6C82-0142-A112-802C12A2089B}" destId="{E1CD63B6-8492-E34C-8807-FCDF0C98C414}" srcOrd="1" destOrd="0" presId="urn:microsoft.com/office/officeart/2005/8/layout/StepDownProcess"/>
    <dgm:cxn modelId="{2A6244F0-B736-CD4C-8CBD-EF4952683D7C}" type="presParOf" srcId="{00DD44C6-6C82-0142-A112-802C12A2089B}" destId="{5E387644-AA7D-B549-8F06-4E6A72C333BC}" srcOrd="2" destOrd="0" presId="urn:microsoft.com/office/officeart/2005/8/layout/StepDownProcess"/>
    <dgm:cxn modelId="{D21876C7-724E-C942-8CD8-9A4E4732DDF3}" type="presParOf" srcId="{5E387644-AA7D-B549-8F06-4E6A72C333BC}" destId="{606653EA-224C-5641-8011-D7A06488726C}" srcOrd="0" destOrd="0" presId="urn:microsoft.com/office/officeart/2005/8/layout/StepDownProcess"/>
    <dgm:cxn modelId="{2BA9979D-FFD5-7246-9B0F-5085CC1294B2}" type="presParOf" srcId="{5E387644-AA7D-B549-8F06-4E6A72C333BC}" destId="{7E47E50F-32C7-7341-A9EC-0D040C24C1AD}" srcOrd="1" destOrd="0" presId="urn:microsoft.com/office/officeart/2005/8/layout/StepDownProcess"/>
    <dgm:cxn modelId="{6033FB29-AC73-E646-91AD-DD352A6EBC12}" type="presParOf" srcId="{5E387644-AA7D-B549-8F06-4E6A72C333BC}" destId="{10858B42-EE63-3642-98D5-5A971B06333E}" srcOrd="2" destOrd="0" presId="urn:microsoft.com/office/officeart/2005/8/layout/StepDownProcess"/>
    <dgm:cxn modelId="{DD92C423-B14C-9D45-9DA3-A0FFC42D9370}" type="presParOf" srcId="{00DD44C6-6C82-0142-A112-802C12A2089B}" destId="{B47A88BA-C5FF-604C-90F9-25716B351212}" srcOrd="3" destOrd="0" presId="urn:microsoft.com/office/officeart/2005/8/layout/StepDownProcess"/>
    <dgm:cxn modelId="{96C48FF3-7F51-CC41-82FC-16F1F95B10AB}" type="presParOf" srcId="{00DD44C6-6C82-0142-A112-802C12A2089B}" destId="{E7882254-82B8-624D-8CE9-DA88B6760C55}" srcOrd="4" destOrd="0" presId="urn:microsoft.com/office/officeart/2005/8/layout/StepDownProcess"/>
    <dgm:cxn modelId="{76988F6A-DDF7-3E47-898B-3886C28ED030}" type="presParOf" srcId="{E7882254-82B8-624D-8CE9-DA88B6760C55}" destId="{D0250F25-BA33-814A-BBF6-99356CF62CEA}" srcOrd="0" destOrd="0" presId="urn:microsoft.com/office/officeart/2005/8/layout/StepDownProcess"/>
    <dgm:cxn modelId="{AB83D175-B27E-D34A-BB57-5483B86AD6C5}" type="presParOf" srcId="{E7882254-82B8-624D-8CE9-DA88B6760C55}" destId="{F1A139D3-111A-604F-8198-61745A63758F}" srcOrd="1" destOrd="0" presId="urn:microsoft.com/office/officeart/2005/8/layout/StepDownProcess"/>
    <dgm:cxn modelId="{BB828AB1-61E5-B942-B81E-563429B0AE03}" type="presParOf" srcId="{E7882254-82B8-624D-8CE9-DA88B6760C55}" destId="{9096D28E-BA8C-564B-BE9F-014CA2664360}" srcOrd="2" destOrd="0" presId="urn:microsoft.com/office/officeart/2005/8/layout/StepDownProcess"/>
    <dgm:cxn modelId="{74313C40-A8DD-7440-93DF-FE9E3B0CCEE8}" type="presParOf" srcId="{00DD44C6-6C82-0142-A112-802C12A2089B}" destId="{64BFFBCA-D3F6-4147-AA5F-E7B110704D22}" srcOrd="5" destOrd="0" presId="urn:microsoft.com/office/officeart/2005/8/layout/StepDownProcess"/>
    <dgm:cxn modelId="{6B3877CC-C81E-264F-B17A-5C39B65A4397}" type="presParOf" srcId="{00DD44C6-6C82-0142-A112-802C12A2089B}" destId="{5E597D3E-9472-884C-BAF9-15DB6AA243C1}" srcOrd="6" destOrd="0" presId="urn:microsoft.com/office/officeart/2005/8/layout/StepDownProcess"/>
    <dgm:cxn modelId="{DCAFDAB5-B7E0-6A43-90F4-051F5F9137E9}" type="presParOf" srcId="{5E597D3E-9472-884C-BAF9-15DB6AA243C1}" destId="{8830E426-347F-9148-A091-DF04C56158FD}" srcOrd="0" destOrd="0" presId="urn:microsoft.com/office/officeart/2005/8/layout/StepDownProcess"/>
    <dgm:cxn modelId="{63CDD6A8-873E-5440-B930-DE8AFC6F178C}" type="presParOf" srcId="{5E597D3E-9472-884C-BAF9-15DB6AA243C1}" destId="{F4733269-7ADA-0B43-A17B-4FDD6ECEAF8C}" srcOrd="1" destOrd="0" presId="urn:microsoft.com/office/officeart/2005/8/layout/StepDownProcess"/>
    <dgm:cxn modelId="{A1512AC6-A45A-1140-A226-B9410EE661DA}" type="presParOf" srcId="{5E597D3E-9472-884C-BAF9-15DB6AA243C1}" destId="{A7D6647E-5828-FB4E-8590-3489F8103965}" srcOrd="2" destOrd="0" presId="urn:microsoft.com/office/officeart/2005/8/layout/StepDownProcess"/>
    <dgm:cxn modelId="{354694A6-1C1F-B044-9799-97A256C7B0A4}" type="presParOf" srcId="{00DD44C6-6C82-0142-A112-802C12A2089B}" destId="{BA65845A-407C-FA45-A931-3B0E9F149DB7}" srcOrd="7" destOrd="0" presId="urn:microsoft.com/office/officeart/2005/8/layout/StepDownProcess"/>
    <dgm:cxn modelId="{19B0E365-54D2-A946-B503-034EAC40D7B3}" type="presParOf" srcId="{00DD44C6-6C82-0142-A112-802C12A2089B}" destId="{F54A05EE-0288-A94B-85F3-2DA6955AE03A}" srcOrd="8" destOrd="0" presId="urn:microsoft.com/office/officeart/2005/8/layout/StepDownProcess"/>
    <dgm:cxn modelId="{FF85866A-A3B3-4840-9206-EE6AFCA0BDFA}" type="presParOf" srcId="{F54A05EE-0288-A94B-85F3-2DA6955AE03A}" destId="{97871614-7A20-CF41-96C4-0623D01A327B}" srcOrd="0" destOrd="0" presId="urn:microsoft.com/office/officeart/2005/8/layout/StepDownProcess"/>
    <dgm:cxn modelId="{61BA0E55-113A-4B4D-8AB4-FC7F8D800F5A}" type="presParOf" srcId="{F54A05EE-0288-A94B-85F3-2DA6955AE03A}" destId="{F53E543F-9B1A-794E-9F76-56B72E81158D}" srcOrd="1" destOrd="0" presId="urn:microsoft.com/office/officeart/2005/8/layout/StepDownProcess"/>
    <dgm:cxn modelId="{3470D270-D590-2446-ADF0-4E1E7467AE00}" type="presParOf" srcId="{F54A05EE-0288-A94B-85F3-2DA6955AE03A}" destId="{DEF61E88-84AC-0048-9C62-B6EB112DE582}" srcOrd="2" destOrd="0" presId="urn:microsoft.com/office/officeart/2005/8/layout/StepDownProcess"/>
    <dgm:cxn modelId="{D3091CE4-0AA1-614D-B2AE-8D7EADC53D35}" type="presParOf" srcId="{00DD44C6-6C82-0142-A112-802C12A2089B}" destId="{48D19FB3-7A92-2D48-A1E9-D1F4F655E071}" srcOrd="9" destOrd="0" presId="urn:microsoft.com/office/officeart/2005/8/layout/StepDownProcess"/>
    <dgm:cxn modelId="{8A9F72AB-4CA4-184D-8D7B-514CC530EAFC}" type="presParOf" srcId="{00DD44C6-6C82-0142-A112-802C12A2089B}" destId="{986D4223-9E24-B34F-9466-74474C14A729}" srcOrd="10" destOrd="0" presId="urn:microsoft.com/office/officeart/2005/8/layout/StepDownProcess"/>
    <dgm:cxn modelId="{A94F44C0-FD6C-4049-B4E5-DD86C582D1F9}" type="presParOf" srcId="{986D4223-9E24-B34F-9466-74474C14A729}" destId="{FDD78C1D-4857-F943-8770-F90925181E21}" srcOrd="0" destOrd="0" presId="urn:microsoft.com/office/officeart/2005/8/layout/StepDownProcess"/>
    <dgm:cxn modelId="{5E807769-51B1-A84B-A67B-2818FC961270}" type="presParOf" srcId="{986D4223-9E24-B34F-9466-74474C14A729}" destId="{DCE9BB06-6C8C-AF4D-A3D3-813742D2BC07}" srcOrd="1" destOrd="0" presId="urn:microsoft.com/office/officeart/2005/8/layout/StepDownProcess"/>
    <dgm:cxn modelId="{6E6FB383-3456-6B40-9226-DE8C99857296}" type="presParOf" srcId="{986D4223-9E24-B34F-9466-74474C14A729}" destId="{832DE3BD-BE79-8745-89F0-2E0FF40588C8}" srcOrd="2" destOrd="0" presId="urn:microsoft.com/office/officeart/2005/8/layout/StepDownProcess"/>
    <dgm:cxn modelId="{E5A9DBAE-4DE7-9643-80C8-DE34DD39A313}" type="presParOf" srcId="{00DD44C6-6C82-0142-A112-802C12A2089B}" destId="{CBAF3773-64E2-DF4C-A2FE-1F45A6CAD33D}" srcOrd="11" destOrd="0" presId="urn:microsoft.com/office/officeart/2005/8/layout/StepDownProcess"/>
    <dgm:cxn modelId="{FAF8B386-9C06-A84B-A74E-23EDA7B7A1CB}" type="presParOf" srcId="{00DD44C6-6C82-0142-A112-802C12A2089B}" destId="{8FBF0BE8-F3FA-3444-9736-C036ABB5AD6B}" srcOrd="12" destOrd="0" presId="urn:microsoft.com/office/officeart/2005/8/layout/StepDownProcess"/>
    <dgm:cxn modelId="{EF7A0F4C-3AA2-9547-ABEE-E984EE629224}" type="presParOf" srcId="{8FBF0BE8-F3FA-3444-9736-C036ABB5AD6B}" destId="{7165E9FB-82E8-E54B-ACB6-3028C1A688A7}" srcOrd="0" destOrd="0" presId="urn:microsoft.com/office/officeart/2005/8/layout/StepDownProcess"/>
    <dgm:cxn modelId="{6B7E51D6-F0E5-C244-B01B-A16E366DDFBC}" type="presParOf" srcId="{8FBF0BE8-F3FA-3444-9736-C036ABB5AD6B}" destId="{2D59AAC5-17AF-8E4B-BEFE-6B275C12552E}" srcOrd="1" destOrd="0" presId="urn:microsoft.com/office/officeart/2005/8/layout/StepDownProcess"/>
    <dgm:cxn modelId="{E9979F38-9E51-4849-B8DC-79A9C6D0F2F8}" type="presParOf" srcId="{8FBF0BE8-F3FA-3444-9736-C036ABB5AD6B}" destId="{C0BFE494-7F06-E146-8267-D1045134AB05}" srcOrd="2" destOrd="0" presId="urn:microsoft.com/office/officeart/2005/8/layout/StepDownProcess"/>
    <dgm:cxn modelId="{6AC35BF4-37EF-7348-A850-ED180E3E282C}" type="presParOf" srcId="{00DD44C6-6C82-0142-A112-802C12A2089B}" destId="{7C411E71-F23B-9F4C-B5FF-2AE131C8216D}" srcOrd="13" destOrd="0" presId="urn:microsoft.com/office/officeart/2005/8/layout/StepDownProcess"/>
    <dgm:cxn modelId="{7E0EFE00-F3E1-474E-B4DF-07842BD35331}" type="presParOf" srcId="{00DD44C6-6C82-0142-A112-802C12A2089B}" destId="{B2C289F6-16E8-334C-B563-CCF4A6A4BBDF}" srcOrd="14" destOrd="0" presId="urn:microsoft.com/office/officeart/2005/8/layout/StepDownProcess"/>
    <dgm:cxn modelId="{BBFFF4B3-59CA-0E49-B124-D93E4C8AA40C}" type="presParOf" srcId="{B2C289F6-16E8-334C-B563-CCF4A6A4BBDF}" destId="{4968132A-5B65-F846-AB06-2C7FD1E92DC6}" srcOrd="0" destOrd="0" presId="urn:microsoft.com/office/officeart/2005/8/layout/StepDownProcess"/>
    <dgm:cxn modelId="{AF4AADB5-4275-194D-B2B7-EC2F3C9265F5}" type="presParOf" srcId="{B2C289F6-16E8-334C-B563-CCF4A6A4BBDF}" destId="{CEF91AC5-295E-A24D-98B4-50290EAB855C}" srcOrd="1" destOrd="0" presId="urn:microsoft.com/office/officeart/2005/8/layout/StepDownProcess"/>
    <dgm:cxn modelId="{CDFB47A7-0828-6B4A-9BED-E588FDF1C9E5}" type="presParOf" srcId="{B2C289F6-16E8-334C-B563-CCF4A6A4BBDF}" destId="{3FF6652E-63F6-3B44-AC47-36DDE9A92408}" srcOrd="2" destOrd="0" presId="urn:microsoft.com/office/officeart/2005/8/layout/StepDownProcess"/>
    <dgm:cxn modelId="{1D26B8C8-DFBC-0B4A-902F-5C983C7A9BBF}" type="presParOf" srcId="{00DD44C6-6C82-0142-A112-802C12A2089B}" destId="{090CF98D-35A8-7642-89DF-F7AE32E1E859}" srcOrd="15" destOrd="0" presId="urn:microsoft.com/office/officeart/2005/8/layout/StepDownProcess"/>
    <dgm:cxn modelId="{FCAC2486-151C-CF4F-8F86-44A201B01B04}" type="presParOf" srcId="{00DD44C6-6C82-0142-A112-802C12A2089B}" destId="{7872B8D7-C854-C74B-BDFA-B3B1D808F64F}" srcOrd="16" destOrd="0" presId="urn:microsoft.com/office/officeart/2005/8/layout/StepDownProcess"/>
    <dgm:cxn modelId="{73E2A48E-9F32-D94E-BE18-93E779C01296}" type="presParOf" srcId="{7872B8D7-C854-C74B-BDFA-B3B1D808F64F}" destId="{43873FEE-BE86-544A-B2C7-B0E78B68BE52}" srcOrd="0" destOrd="0" presId="urn:microsoft.com/office/officeart/2005/8/layout/StepDownProcess"/>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1C04D-B2C8-004B-BB0D-3503E7D2F2D9}">
      <dsp:nvSpPr>
        <dsp:cNvPr id="0" name=""/>
        <dsp:cNvSpPr/>
      </dsp:nvSpPr>
      <dsp:spPr>
        <a:xfrm rot="5400000">
          <a:off x="925051" y="830478"/>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AD59153-6F69-1C41-A53F-D0D6BAD6C60D}">
      <dsp:nvSpPr>
        <dsp:cNvPr id="0" name=""/>
        <dsp:cNvSpPr/>
      </dsp:nvSpPr>
      <dsp:spPr>
        <a:xfrm>
          <a:off x="744669" y="75751"/>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glow rad="127000">
            <a:srgbClr val="6034A6"/>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System Security Plan</a:t>
          </a:r>
        </a:p>
      </dsp:txBody>
      <dsp:txXfrm>
        <a:off x="783839" y="114921"/>
        <a:ext cx="1067796" cy="723918"/>
      </dsp:txXfrm>
    </dsp:sp>
    <dsp:sp modelId="{C43A5BD3-2904-6B47-ABD1-553F1AA6FA40}">
      <dsp:nvSpPr>
        <dsp:cNvPr id="0" name=""/>
        <dsp:cNvSpPr/>
      </dsp:nvSpPr>
      <dsp:spPr>
        <a:xfrm>
          <a:off x="1930918" y="62644"/>
          <a:ext cx="1447713" cy="889289"/>
        </a:xfrm>
        <a:prstGeom prst="rect">
          <a:avLst/>
        </a:prstGeom>
        <a:noFill/>
        <a:ln>
          <a:noFill/>
        </a:ln>
        <a:effectLst/>
      </dsp:spPr>
      <dsp:style>
        <a:lnRef idx="0">
          <a:scrgbClr r="0" g="0" b="0"/>
        </a:lnRef>
        <a:fillRef idx="0">
          <a:scrgbClr r="0" g="0" b="0"/>
        </a:fillRef>
        <a:effectRef idx="0">
          <a:scrgbClr r="0" g="0" b="0"/>
        </a:effectRef>
        <a:fontRef idx="minor"/>
      </dsp:style>
    </dsp:sp>
    <dsp:sp modelId="{8830E426-347F-9148-A091-DF04C56158FD}">
      <dsp:nvSpPr>
        <dsp:cNvPr id="0" name=""/>
        <dsp:cNvSpPr/>
      </dsp:nvSpPr>
      <dsp:spPr>
        <a:xfrm rot="5400000">
          <a:off x="2022709" y="1731679"/>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4733269-7ADA-0B43-A17B-4FDD6ECEAF8C}">
      <dsp:nvSpPr>
        <dsp:cNvPr id="0" name=""/>
        <dsp:cNvSpPr/>
      </dsp:nvSpPr>
      <dsp:spPr>
        <a:xfrm>
          <a:off x="1842327" y="976952"/>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Supplier Performance Risk Score</a:t>
          </a:r>
        </a:p>
      </dsp:txBody>
      <dsp:txXfrm>
        <a:off x="1881497" y="1016122"/>
        <a:ext cx="1067796" cy="723918"/>
      </dsp:txXfrm>
    </dsp:sp>
    <dsp:sp modelId="{A7D6647E-5828-FB4E-8590-3489F8103965}">
      <dsp:nvSpPr>
        <dsp:cNvPr id="0" name=""/>
        <dsp:cNvSpPr/>
      </dsp:nvSpPr>
      <dsp:spPr>
        <a:xfrm>
          <a:off x="6368142" y="3663076"/>
          <a:ext cx="1755624" cy="782027"/>
        </a:xfrm>
        <a:prstGeom prst="rect">
          <a:avLst/>
        </a:prstGeom>
        <a:noFill/>
        <a:ln>
          <a:noFill/>
        </a:ln>
        <a:effectLst/>
      </dsp:spPr>
      <dsp:style>
        <a:lnRef idx="0">
          <a:scrgbClr r="0" g="0" b="0"/>
        </a:lnRef>
        <a:fillRef idx="0">
          <a:scrgbClr r="0" g="0" b="0"/>
        </a:fillRef>
        <a:effectRef idx="0">
          <a:scrgbClr r="0" g="0" b="0"/>
        </a:effectRef>
        <a:fontRef idx="minor"/>
      </dsp:style>
    </dsp:sp>
    <dsp:sp modelId="{97871614-7A20-CF41-96C4-0623D01A327B}">
      <dsp:nvSpPr>
        <dsp:cNvPr id="0" name=""/>
        <dsp:cNvSpPr/>
      </dsp:nvSpPr>
      <dsp:spPr>
        <a:xfrm rot="5400000">
          <a:off x="3120367" y="2632879"/>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53E543F-9B1A-794E-9F76-56B72E81158D}">
      <dsp:nvSpPr>
        <dsp:cNvPr id="0" name=""/>
        <dsp:cNvSpPr/>
      </dsp:nvSpPr>
      <dsp:spPr>
        <a:xfrm>
          <a:off x="2939986" y="1878153"/>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Documentation  &amp; Data/Risk- Driven Decisions </a:t>
          </a:r>
        </a:p>
      </dsp:txBody>
      <dsp:txXfrm>
        <a:off x="2979156" y="1917323"/>
        <a:ext cx="1067796" cy="723918"/>
      </dsp:txXfrm>
    </dsp:sp>
    <dsp:sp modelId="{DEF61E88-84AC-0048-9C62-B6EB112DE582}">
      <dsp:nvSpPr>
        <dsp:cNvPr id="0" name=""/>
        <dsp:cNvSpPr/>
      </dsp:nvSpPr>
      <dsp:spPr>
        <a:xfrm>
          <a:off x="4135404" y="1890077"/>
          <a:ext cx="1660562" cy="648420"/>
        </a:xfrm>
        <a:prstGeom prst="rect">
          <a:avLst/>
        </a:prstGeom>
        <a:noFill/>
        <a:ln>
          <a:noFill/>
        </a:ln>
        <a:effectLst/>
      </dsp:spPr>
      <dsp:style>
        <a:lnRef idx="0">
          <a:scrgbClr r="0" g="0" b="0"/>
        </a:lnRef>
        <a:fillRef idx="0">
          <a:scrgbClr r="0" g="0" b="0"/>
        </a:fillRef>
        <a:effectRef idx="0">
          <a:scrgbClr r="0" g="0" b="0"/>
        </a:effectRef>
        <a:fontRef idx="minor"/>
      </dsp:style>
    </dsp:sp>
    <dsp:sp modelId="{0AEF6C6E-C485-0246-8FD2-DDB77EF85617}">
      <dsp:nvSpPr>
        <dsp:cNvPr id="0" name=""/>
        <dsp:cNvSpPr/>
      </dsp:nvSpPr>
      <dsp:spPr>
        <a:xfrm rot="5400000">
          <a:off x="4218026" y="3534080"/>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375D560C-91A6-E941-BB3D-525BA4FA9EED}">
      <dsp:nvSpPr>
        <dsp:cNvPr id="0" name=""/>
        <dsp:cNvSpPr/>
      </dsp:nvSpPr>
      <dsp:spPr>
        <a:xfrm>
          <a:off x="4037644" y="2779354"/>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Plan of Action &amp; Milestones</a:t>
          </a:r>
        </a:p>
      </dsp:txBody>
      <dsp:txXfrm>
        <a:off x="4076814" y="2818524"/>
        <a:ext cx="1067796" cy="723918"/>
      </dsp:txXfrm>
    </dsp:sp>
    <dsp:sp modelId="{921AD90A-C11E-BD47-B6FE-22B008AD7150}">
      <dsp:nvSpPr>
        <dsp:cNvPr id="0" name=""/>
        <dsp:cNvSpPr/>
      </dsp:nvSpPr>
      <dsp:spPr>
        <a:xfrm>
          <a:off x="5183780" y="2855867"/>
          <a:ext cx="833590" cy="648420"/>
        </a:xfrm>
        <a:prstGeom prst="rect">
          <a:avLst/>
        </a:prstGeom>
        <a:noFill/>
        <a:ln>
          <a:noFill/>
        </a:ln>
        <a:effectLst/>
      </dsp:spPr>
      <dsp:style>
        <a:lnRef idx="0">
          <a:scrgbClr r="0" g="0" b="0"/>
        </a:lnRef>
        <a:fillRef idx="0">
          <a:scrgbClr r="0" g="0" b="0"/>
        </a:fillRef>
        <a:effectRef idx="0">
          <a:scrgbClr r="0" g="0" b="0"/>
        </a:effectRef>
        <a:fontRef idx="minor"/>
      </dsp:style>
    </dsp:sp>
    <dsp:sp modelId="{7165E9FB-82E8-E54B-ACB6-3028C1A688A7}">
      <dsp:nvSpPr>
        <dsp:cNvPr id="0" name=""/>
        <dsp:cNvSpPr/>
      </dsp:nvSpPr>
      <dsp:spPr>
        <a:xfrm rot="5400000">
          <a:off x="5315684" y="4435281"/>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D59AAC5-17AF-8E4B-BEFE-6B275C12552E}">
      <dsp:nvSpPr>
        <dsp:cNvPr id="0" name=""/>
        <dsp:cNvSpPr/>
      </dsp:nvSpPr>
      <dsp:spPr>
        <a:xfrm>
          <a:off x="5135302" y="3680554"/>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Risk &amp; Security Assessments</a:t>
          </a:r>
        </a:p>
      </dsp:txBody>
      <dsp:txXfrm>
        <a:off x="5174472" y="3719724"/>
        <a:ext cx="1067796" cy="723918"/>
      </dsp:txXfrm>
    </dsp:sp>
    <dsp:sp modelId="{C0BFE494-7F06-E146-8267-D1045134AB05}">
      <dsp:nvSpPr>
        <dsp:cNvPr id="0" name=""/>
        <dsp:cNvSpPr/>
      </dsp:nvSpPr>
      <dsp:spPr>
        <a:xfrm>
          <a:off x="6281439" y="3757068"/>
          <a:ext cx="833590" cy="648420"/>
        </a:xfrm>
        <a:prstGeom prst="rect">
          <a:avLst/>
        </a:prstGeom>
        <a:noFill/>
        <a:ln>
          <a:noFill/>
        </a:ln>
        <a:effectLst/>
      </dsp:spPr>
      <dsp:style>
        <a:lnRef idx="0">
          <a:scrgbClr r="0" g="0" b="0"/>
        </a:lnRef>
        <a:fillRef idx="0">
          <a:scrgbClr r="0" g="0" b="0"/>
        </a:fillRef>
        <a:effectRef idx="0">
          <a:scrgbClr r="0" g="0" b="0"/>
        </a:effectRef>
        <a:fontRef idx="minor"/>
      </dsp:style>
    </dsp:sp>
    <dsp:sp modelId="{43873FEE-BE86-544A-B2C7-B0E78B68BE52}">
      <dsp:nvSpPr>
        <dsp:cNvPr id="0" name=""/>
        <dsp:cNvSpPr/>
      </dsp:nvSpPr>
      <dsp:spPr>
        <a:xfrm>
          <a:off x="6232961" y="4581755"/>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CUI Risk </a:t>
          </a:r>
        </a:p>
        <a:p>
          <a:pPr marL="0" lvl="0" indent="0" algn="ctr" defTabSz="488950">
            <a:lnSpc>
              <a:spcPct val="90000"/>
            </a:lnSpc>
            <a:spcBef>
              <a:spcPct val="0"/>
            </a:spcBef>
            <a:spcAft>
              <a:spcPct val="35000"/>
            </a:spcAft>
            <a:buNone/>
          </a:pPr>
          <a:r>
            <a:rPr lang="en-US" sz="1100" kern="1200" dirty="0"/>
            <a:t>Training &amp; Discovery</a:t>
          </a:r>
        </a:p>
      </dsp:txBody>
      <dsp:txXfrm>
        <a:off x="6272131" y="4620925"/>
        <a:ext cx="1067796" cy="723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1C04D-B2C8-004B-BB0D-3503E7D2F2D9}">
      <dsp:nvSpPr>
        <dsp:cNvPr id="0" name=""/>
        <dsp:cNvSpPr/>
      </dsp:nvSpPr>
      <dsp:spPr>
        <a:xfrm rot="5400000">
          <a:off x="925051" y="830478"/>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AD59153-6F69-1C41-A53F-D0D6BAD6C60D}">
      <dsp:nvSpPr>
        <dsp:cNvPr id="0" name=""/>
        <dsp:cNvSpPr/>
      </dsp:nvSpPr>
      <dsp:spPr>
        <a:xfrm>
          <a:off x="744669" y="75751"/>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glow rad="127000">
            <a:srgbClr val="6034A6"/>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System Security Plan</a:t>
          </a:r>
        </a:p>
      </dsp:txBody>
      <dsp:txXfrm>
        <a:off x="783839" y="114921"/>
        <a:ext cx="1067796" cy="723918"/>
      </dsp:txXfrm>
    </dsp:sp>
    <dsp:sp modelId="{C43A5BD3-2904-6B47-ABD1-553F1AA6FA40}">
      <dsp:nvSpPr>
        <dsp:cNvPr id="0" name=""/>
        <dsp:cNvSpPr/>
      </dsp:nvSpPr>
      <dsp:spPr>
        <a:xfrm>
          <a:off x="1930918" y="62644"/>
          <a:ext cx="1447713" cy="889289"/>
        </a:xfrm>
        <a:prstGeom prst="rect">
          <a:avLst/>
        </a:prstGeom>
        <a:noFill/>
        <a:ln>
          <a:noFill/>
        </a:ln>
        <a:effectLst/>
      </dsp:spPr>
      <dsp:style>
        <a:lnRef idx="0">
          <a:scrgbClr r="0" g="0" b="0"/>
        </a:lnRef>
        <a:fillRef idx="0">
          <a:scrgbClr r="0" g="0" b="0"/>
        </a:fillRef>
        <a:effectRef idx="0">
          <a:scrgbClr r="0" g="0" b="0"/>
        </a:effectRef>
        <a:fontRef idx="minor"/>
      </dsp:style>
    </dsp:sp>
    <dsp:sp modelId="{8830E426-347F-9148-A091-DF04C56158FD}">
      <dsp:nvSpPr>
        <dsp:cNvPr id="0" name=""/>
        <dsp:cNvSpPr/>
      </dsp:nvSpPr>
      <dsp:spPr>
        <a:xfrm rot="5400000">
          <a:off x="2022709" y="1731679"/>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4733269-7ADA-0B43-A17B-4FDD6ECEAF8C}">
      <dsp:nvSpPr>
        <dsp:cNvPr id="0" name=""/>
        <dsp:cNvSpPr/>
      </dsp:nvSpPr>
      <dsp:spPr>
        <a:xfrm>
          <a:off x="1842327" y="976952"/>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Supplier Performance Risk Score</a:t>
          </a:r>
        </a:p>
      </dsp:txBody>
      <dsp:txXfrm>
        <a:off x="1881497" y="1016122"/>
        <a:ext cx="1067796" cy="723918"/>
      </dsp:txXfrm>
    </dsp:sp>
    <dsp:sp modelId="{A7D6647E-5828-FB4E-8590-3489F8103965}">
      <dsp:nvSpPr>
        <dsp:cNvPr id="0" name=""/>
        <dsp:cNvSpPr/>
      </dsp:nvSpPr>
      <dsp:spPr>
        <a:xfrm>
          <a:off x="6368142" y="3663076"/>
          <a:ext cx="1755624" cy="782027"/>
        </a:xfrm>
        <a:prstGeom prst="rect">
          <a:avLst/>
        </a:prstGeom>
        <a:noFill/>
        <a:ln>
          <a:noFill/>
        </a:ln>
        <a:effectLst/>
      </dsp:spPr>
      <dsp:style>
        <a:lnRef idx="0">
          <a:scrgbClr r="0" g="0" b="0"/>
        </a:lnRef>
        <a:fillRef idx="0">
          <a:scrgbClr r="0" g="0" b="0"/>
        </a:fillRef>
        <a:effectRef idx="0">
          <a:scrgbClr r="0" g="0" b="0"/>
        </a:effectRef>
        <a:fontRef idx="minor"/>
      </dsp:style>
    </dsp:sp>
    <dsp:sp modelId="{97871614-7A20-CF41-96C4-0623D01A327B}">
      <dsp:nvSpPr>
        <dsp:cNvPr id="0" name=""/>
        <dsp:cNvSpPr/>
      </dsp:nvSpPr>
      <dsp:spPr>
        <a:xfrm rot="5400000">
          <a:off x="3120367" y="2632879"/>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53E543F-9B1A-794E-9F76-56B72E81158D}">
      <dsp:nvSpPr>
        <dsp:cNvPr id="0" name=""/>
        <dsp:cNvSpPr/>
      </dsp:nvSpPr>
      <dsp:spPr>
        <a:xfrm>
          <a:off x="2939986" y="1878153"/>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Documentation  &amp; Data/Risk- Driven Decisions </a:t>
          </a:r>
        </a:p>
      </dsp:txBody>
      <dsp:txXfrm>
        <a:off x="2979156" y="1917323"/>
        <a:ext cx="1067796" cy="723918"/>
      </dsp:txXfrm>
    </dsp:sp>
    <dsp:sp modelId="{DEF61E88-84AC-0048-9C62-B6EB112DE582}">
      <dsp:nvSpPr>
        <dsp:cNvPr id="0" name=""/>
        <dsp:cNvSpPr/>
      </dsp:nvSpPr>
      <dsp:spPr>
        <a:xfrm>
          <a:off x="4135404" y="1890077"/>
          <a:ext cx="1660562" cy="648420"/>
        </a:xfrm>
        <a:prstGeom prst="rect">
          <a:avLst/>
        </a:prstGeom>
        <a:noFill/>
        <a:ln>
          <a:noFill/>
        </a:ln>
        <a:effectLst/>
      </dsp:spPr>
      <dsp:style>
        <a:lnRef idx="0">
          <a:scrgbClr r="0" g="0" b="0"/>
        </a:lnRef>
        <a:fillRef idx="0">
          <a:scrgbClr r="0" g="0" b="0"/>
        </a:fillRef>
        <a:effectRef idx="0">
          <a:scrgbClr r="0" g="0" b="0"/>
        </a:effectRef>
        <a:fontRef idx="minor"/>
      </dsp:style>
    </dsp:sp>
    <dsp:sp modelId="{0AEF6C6E-C485-0246-8FD2-DDB77EF85617}">
      <dsp:nvSpPr>
        <dsp:cNvPr id="0" name=""/>
        <dsp:cNvSpPr/>
      </dsp:nvSpPr>
      <dsp:spPr>
        <a:xfrm rot="5400000">
          <a:off x="4218026" y="3534080"/>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375D560C-91A6-E941-BB3D-525BA4FA9EED}">
      <dsp:nvSpPr>
        <dsp:cNvPr id="0" name=""/>
        <dsp:cNvSpPr/>
      </dsp:nvSpPr>
      <dsp:spPr>
        <a:xfrm>
          <a:off x="4037644" y="2779354"/>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Plan of Action &amp; Milestones</a:t>
          </a:r>
        </a:p>
      </dsp:txBody>
      <dsp:txXfrm>
        <a:off x="4076814" y="2818524"/>
        <a:ext cx="1067796" cy="723918"/>
      </dsp:txXfrm>
    </dsp:sp>
    <dsp:sp modelId="{921AD90A-C11E-BD47-B6FE-22B008AD7150}">
      <dsp:nvSpPr>
        <dsp:cNvPr id="0" name=""/>
        <dsp:cNvSpPr/>
      </dsp:nvSpPr>
      <dsp:spPr>
        <a:xfrm>
          <a:off x="5183780" y="2855867"/>
          <a:ext cx="833590" cy="648420"/>
        </a:xfrm>
        <a:prstGeom prst="rect">
          <a:avLst/>
        </a:prstGeom>
        <a:noFill/>
        <a:ln>
          <a:noFill/>
        </a:ln>
        <a:effectLst/>
      </dsp:spPr>
      <dsp:style>
        <a:lnRef idx="0">
          <a:scrgbClr r="0" g="0" b="0"/>
        </a:lnRef>
        <a:fillRef idx="0">
          <a:scrgbClr r="0" g="0" b="0"/>
        </a:fillRef>
        <a:effectRef idx="0">
          <a:scrgbClr r="0" g="0" b="0"/>
        </a:effectRef>
        <a:fontRef idx="minor"/>
      </dsp:style>
    </dsp:sp>
    <dsp:sp modelId="{7165E9FB-82E8-E54B-ACB6-3028C1A688A7}">
      <dsp:nvSpPr>
        <dsp:cNvPr id="0" name=""/>
        <dsp:cNvSpPr/>
      </dsp:nvSpPr>
      <dsp:spPr>
        <a:xfrm rot="5400000">
          <a:off x="5315684" y="4435281"/>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D59AAC5-17AF-8E4B-BEFE-6B275C12552E}">
      <dsp:nvSpPr>
        <dsp:cNvPr id="0" name=""/>
        <dsp:cNvSpPr/>
      </dsp:nvSpPr>
      <dsp:spPr>
        <a:xfrm>
          <a:off x="5135302" y="3680554"/>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Risk &amp; Security Assessments</a:t>
          </a:r>
        </a:p>
      </dsp:txBody>
      <dsp:txXfrm>
        <a:off x="5174472" y="3719724"/>
        <a:ext cx="1067796" cy="723918"/>
      </dsp:txXfrm>
    </dsp:sp>
    <dsp:sp modelId="{C0BFE494-7F06-E146-8267-D1045134AB05}">
      <dsp:nvSpPr>
        <dsp:cNvPr id="0" name=""/>
        <dsp:cNvSpPr/>
      </dsp:nvSpPr>
      <dsp:spPr>
        <a:xfrm>
          <a:off x="6281439" y="3757068"/>
          <a:ext cx="833590" cy="648420"/>
        </a:xfrm>
        <a:prstGeom prst="rect">
          <a:avLst/>
        </a:prstGeom>
        <a:noFill/>
        <a:ln>
          <a:noFill/>
        </a:ln>
        <a:effectLst/>
      </dsp:spPr>
      <dsp:style>
        <a:lnRef idx="0">
          <a:scrgbClr r="0" g="0" b="0"/>
        </a:lnRef>
        <a:fillRef idx="0">
          <a:scrgbClr r="0" g="0" b="0"/>
        </a:fillRef>
        <a:effectRef idx="0">
          <a:scrgbClr r="0" g="0" b="0"/>
        </a:effectRef>
        <a:fontRef idx="minor"/>
      </dsp:style>
    </dsp:sp>
    <dsp:sp modelId="{43873FEE-BE86-544A-B2C7-B0E78B68BE52}">
      <dsp:nvSpPr>
        <dsp:cNvPr id="0" name=""/>
        <dsp:cNvSpPr/>
      </dsp:nvSpPr>
      <dsp:spPr>
        <a:xfrm>
          <a:off x="6232961" y="4581755"/>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CUI Risk </a:t>
          </a:r>
        </a:p>
        <a:p>
          <a:pPr marL="0" lvl="0" indent="0" algn="ctr" defTabSz="488950">
            <a:lnSpc>
              <a:spcPct val="90000"/>
            </a:lnSpc>
            <a:spcBef>
              <a:spcPct val="0"/>
            </a:spcBef>
            <a:spcAft>
              <a:spcPct val="35000"/>
            </a:spcAft>
            <a:buNone/>
          </a:pPr>
          <a:r>
            <a:rPr lang="en-US" sz="1100" kern="1200" dirty="0"/>
            <a:t>Training &amp; Discovery</a:t>
          </a:r>
        </a:p>
      </dsp:txBody>
      <dsp:txXfrm>
        <a:off x="6272131" y="4620925"/>
        <a:ext cx="1067796" cy="7239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1C04D-B2C8-004B-BB0D-3503E7D2F2D9}">
      <dsp:nvSpPr>
        <dsp:cNvPr id="0" name=""/>
        <dsp:cNvSpPr/>
      </dsp:nvSpPr>
      <dsp:spPr>
        <a:xfrm rot="5400000">
          <a:off x="925051" y="830478"/>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AD59153-6F69-1C41-A53F-D0D6BAD6C60D}">
      <dsp:nvSpPr>
        <dsp:cNvPr id="0" name=""/>
        <dsp:cNvSpPr/>
      </dsp:nvSpPr>
      <dsp:spPr>
        <a:xfrm>
          <a:off x="744669" y="75751"/>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glow rad="127000">
            <a:srgbClr val="6034A6"/>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System Security Plan</a:t>
          </a:r>
        </a:p>
      </dsp:txBody>
      <dsp:txXfrm>
        <a:off x="783839" y="114921"/>
        <a:ext cx="1067796" cy="723918"/>
      </dsp:txXfrm>
    </dsp:sp>
    <dsp:sp modelId="{C43A5BD3-2904-6B47-ABD1-553F1AA6FA40}">
      <dsp:nvSpPr>
        <dsp:cNvPr id="0" name=""/>
        <dsp:cNvSpPr/>
      </dsp:nvSpPr>
      <dsp:spPr>
        <a:xfrm>
          <a:off x="1930918" y="62644"/>
          <a:ext cx="1447713" cy="889289"/>
        </a:xfrm>
        <a:prstGeom prst="rect">
          <a:avLst/>
        </a:prstGeom>
        <a:noFill/>
        <a:ln>
          <a:noFill/>
        </a:ln>
        <a:effectLst/>
      </dsp:spPr>
      <dsp:style>
        <a:lnRef idx="0">
          <a:scrgbClr r="0" g="0" b="0"/>
        </a:lnRef>
        <a:fillRef idx="0">
          <a:scrgbClr r="0" g="0" b="0"/>
        </a:fillRef>
        <a:effectRef idx="0">
          <a:scrgbClr r="0" g="0" b="0"/>
        </a:effectRef>
        <a:fontRef idx="minor"/>
      </dsp:style>
    </dsp:sp>
    <dsp:sp modelId="{8830E426-347F-9148-A091-DF04C56158FD}">
      <dsp:nvSpPr>
        <dsp:cNvPr id="0" name=""/>
        <dsp:cNvSpPr/>
      </dsp:nvSpPr>
      <dsp:spPr>
        <a:xfrm rot="5400000">
          <a:off x="2022709" y="1731679"/>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4733269-7ADA-0B43-A17B-4FDD6ECEAF8C}">
      <dsp:nvSpPr>
        <dsp:cNvPr id="0" name=""/>
        <dsp:cNvSpPr/>
      </dsp:nvSpPr>
      <dsp:spPr>
        <a:xfrm>
          <a:off x="1842327" y="976952"/>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Supplier Performance Risk Score</a:t>
          </a:r>
        </a:p>
      </dsp:txBody>
      <dsp:txXfrm>
        <a:off x="1881497" y="1016122"/>
        <a:ext cx="1067796" cy="723918"/>
      </dsp:txXfrm>
    </dsp:sp>
    <dsp:sp modelId="{A7D6647E-5828-FB4E-8590-3489F8103965}">
      <dsp:nvSpPr>
        <dsp:cNvPr id="0" name=""/>
        <dsp:cNvSpPr/>
      </dsp:nvSpPr>
      <dsp:spPr>
        <a:xfrm>
          <a:off x="6368142" y="3663076"/>
          <a:ext cx="1755624" cy="782027"/>
        </a:xfrm>
        <a:prstGeom prst="rect">
          <a:avLst/>
        </a:prstGeom>
        <a:noFill/>
        <a:ln>
          <a:noFill/>
        </a:ln>
        <a:effectLst/>
      </dsp:spPr>
      <dsp:style>
        <a:lnRef idx="0">
          <a:scrgbClr r="0" g="0" b="0"/>
        </a:lnRef>
        <a:fillRef idx="0">
          <a:scrgbClr r="0" g="0" b="0"/>
        </a:fillRef>
        <a:effectRef idx="0">
          <a:scrgbClr r="0" g="0" b="0"/>
        </a:effectRef>
        <a:fontRef idx="minor"/>
      </dsp:style>
    </dsp:sp>
    <dsp:sp modelId="{97871614-7A20-CF41-96C4-0623D01A327B}">
      <dsp:nvSpPr>
        <dsp:cNvPr id="0" name=""/>
        <dsp:cNvSpPr/>
      </dsp:nvSpPr>
      <dsp:spPr>
        <a:xfrm rot="5400000">
          <a:off x="3120367" y="2632879"/>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53E543F-9B1A-794E-9F76-56B72E81158D}">
      <dsp:nvSpPr>
        <dsp:cNvPr id="0" name=""/>
        <dsp:cNvSpPr/>
      </dsp:nvSpPr>
      <dsp:spPr>
        <a:xfrm>
          <a:off x="2939986" y="1878153"/>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Documentation  &amp; Data/Risk- Driven Decisions </a:t>
          </a:r>
        </a:p>
      </dsp:txBody>
      <dsp:txXfrm>
        <a:off x="2979156" y="1917323"/>
        <a:ext cx="1067796" cy="723918"/>
      </dsp:txXfrm>
    </dsp:sp>
    <dsp:sp modelId="{DEF61E88-84AC-0048-9C62-B6EB112DE582}">
      <dsp:nvSpPr>
        <dsp:cNvPr id="0" name=""/>
        <dsp:cNvSpPr/>
      </dsp:nvSpPr>
      <dsp:spPr>
        <a:xfrm>
          <a:off x="4135404" y="1890077"/>
          <a:ext cx="1660562" cy="648420"/>
        </a:xfrm>
        <a:prstGeom prst="rect">
          <a:avLst/>
        </a:prstGeom>
        <a:noFill/>
        <a:ln>
          <a:noFill/>
        </a:ln>
        <a:effectLst/>
      </dsp:spPr>
      <dsp:style>
        <a:lnRef idx="0">
          <a:scrgbClr r="0" g="0" b="0"/>
        </a:lnRef>
        <a:fillRef idx="0">
          <a:scrgbClr r="0" g="0" b="0"/>
        </a:fillRef>
        <a:effectRef idx="0">
          <a:scrgbClr r="0" g="0" b="0"/>
        </a:effectRef>
        <a:fontRef idx="minor"/>
      </dsp:style>
    </dsp:sp>
    <dsp:sp modelId="{0AEF6C6E-C485-0246-8FD2-DDB77EF85617}">
      <dsp:nvSpPr>
        <dsp:cNvPr id="0" name=""/>
        <dsp:cNvSpPr/>
      </dsp:nvSpPr>
      <dsp:spPr>
        <a:xfrm rot="5400000">
          <a:off x="4218026" y="3534080"/>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375D560C-91A6-E941-BB3D-525BA4FA9EED}">
      <dsp:nvSpPr>
        <dsp:cNvPr id="0" name=""/>
        <dsp:cNvSpPr/>
      </dsp:nvSpPr>
      <dsp:spPr>
        <a:xfrm>
          <a:off x="4037644" y="2779354"/>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Plan of Action &amp; Milestones</a:t>
          </a:r>
        </a:p>
      </dsp:txBody>
      <dsp:txXfrm>
        <a:off x="4076814" y="2818524"/>
        <a:ext cx="1067796" cy="723918"/>
      </dsp:txXfrm>
    </dsp:sp>
    <dsp:sp modelId="{921AD90A-C11E-BD47-B6FE-22B008AD7150}">
      <dsp:nvSpPr>
        <dsp:cNvPr id="0" name=""/>
        <dsp:cNvSpPr/>
      </dsp:nvSpPr>
      <dsp:spPr>
        <a:xfrm>
          <a:off x="5183780" y="2855867"/>
          <a:ext cx="833590" cy="648420"/>
        </a:xfrm>
        <a:prstGeom prst="rect">
          <a:avLst/>
        </a:prstGeom>
        <a:noFill/>
        <a:ln>
          <a:noFill/>
        </a:ln>
        <a:effectLst/>
      </dsp:spPr>
      <dsp:style>
        <a:lnRef idx="0">
          <a:scrgbClr r="0" g="0" b="0"/>
        </a:lnRef>
        <a:fillRef idx="0">
          <a:scrgbClr r="0" g="0" b="0"/>
        </a:fillRef>
        <a:effectRef idx="0">
          <a:scrgbClr r="0" g="0" b="0"/>
        </a:effectRef>
        <a:fontRef idx="minor"/>
      </dsp:style>
    </dsp:sp>
    <dsp:sp modelId="{7165E9FB-82E8-E54B-ACB6-3028C1A688A7}">
      <dsp:nvSpPr>
        <dsp:cNvPr id="0" name=""/>
        <dsp:cNvSpPr/>
      </dsp:nvSpPr>
      <dsp:spPr>
        <a:xfrm rot="5400000">
          <a:off x="5315684" y="4435281"/>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D59AAC5-17AF-8E4B-BEFE-6B275C12552E}">
      <dsp:nvSpPr>
        <dsp:cNvPr id="0" name=""/>
        <dsp:cNvSpPr/>
      </dsp:nvSpPr>
      <dsp:spPr>
        <a:xfrm>
          <a:off x="5135302" y="3680554"/>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Risk &amp; Security Assessments</a:t>
          </a:r>
        </a:p>
      </dsp:txBody>
      <dsp:txXfrm>
        <a:off x="5174472" y="3719724"/>
        <a:ext cx="1067796" cy="723918"/>
      </dsp:txXfrm>
    </dsp:sp>
    <dsp:sp modelId="{C0BFE494-7F06-E146-8267-D1045134AB05}">
      <dsp:nvSpPr>
        <dsp:cNvPr id="0" name=""/>
        <dsp:cNvSpPr/>
      </dsp:nvSpPr>
      <dsp:spPr>
        <a:xfrm>
          <a:off x="6281439" y="3757068"/>
          <a:ext cx="833590" cy="648420"/>
        </a:xfrm>
        <a:prstGeom prst="rect">
          <a:avLst/>
        </a:prstGeom>
        <a:noFill/>
        <a:ln>
          <a:noFill/>
        </a:ln>
        <a:effectLst/>
      </dsp:spPr>
      <dsp:style>
        <a:lnRef idx="0">
          <a:scrgbClr r="0" g="0" b="0"/>
        </a:lnRef>
        <a:fillRef idx="0">
          <a:scrgbClr r="0" g="0" b="0"/>
        </a:fillRef>
        <a:effectRef idx="0">
          <a:scrgbClr r="0" g="0" b="0"/>
        </a:effectRef>
        <a:fontRef idx="minor"/>
      </dsp:style>
    </dsp:sp>
    <dsp:sp modelId="{43873FEE-BE86-544A-B2C7-B0E78B68BE52}">
      <dsp:nvSpPr>
        <dsp:cNvPr id="0" name=""/>
        <dsp:cNvSpPr/>
      </dsp:nvSpPr>
      <dsp:spPr>
        <a:xfrm>
          <a:off x="6232961" y="4581755"/>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CUI Risk </a:t>
          </a:r>
        </a:p>
        <a:p>
          <a:pPr marL="0" lvl="0" indent="0" algn="ctr" defTabSz="488950">
            <a:lnSpc>
              <a:spcPct val="90000"/>
            </a:lnSpc>
            <a:spcBef>
              <a:spcPct val="0"/>
            </a:spcBef>
            <a:spcAft>
              <a:spcPct val="35000"/>
            </a:spcAft>
            <a:buNone/>
          </a:pPr>
          <a:r>
            <a:rPr lang="en-US" sz="1100" kern="1200" dirty="0"/>
            <a:t>Training &amp; Discovery</a:t>
          </a:r>
        </a:p>
      </dsp:txBody>
      <dsp:txXfrm>
        <a:off x="6272131" y="4620925"/>
        <a:ext cx="1067796" cy="7239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1C04D-B2C8-004B-BB0D-3503E7D2F2D9}">
      <dsp:nvSpPr>
        <dsp:cNvPr id="0" name=""/>
        <dsp:cNvSpPr/>
      </dsp:nvSpPr>
      <dsp:spPr>
        <a:xfrm rot="5400000">
          <a:off x="925051" y="830478"/>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AD59153-6F69-1C41-A53F-D0D6BAD6C60D}">
      <dsp:nvSpPr>
        <dsp:cNvPr id="0" name=""/>
        <dsp:cNvSpPr/>
      </dsp:nvSpPr>
      <dsp:spPr>
        <a:xfrm>
          <a:off x="744669" y="75751"/>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glow rad="127000">
            <a:srgbClr val="6034A6"/>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System Security Plan</a:t>
          </a:r>
        </a:p>
      </dsp:txBody>
      <dsp:txXfrm>
        <a:off x="783839" y="114921"/>
        <a:ext cx="1067796" cy="723918"/>
      </dsp:txXfrm>
    </dsp:sp>
    <dsp:sp modelId="{C43A5BD3-2904-6B47-ABD1-553F1AA6FA40}">
      <dsp:nvSpPr>
        <dsp:cNvPr id="0" name=""/>
        <dsp:cNvSpPr/>
      </dsp:nvSpPr>
      <dsp:spPr>
        <a:xfrm>
          <a:off x="1930918" y="62644"/>
          <a:ext cx="1447713" cy="889289"/>
        </a:xfrm>
        <a:prstGeom prst="rect">
          <a:avLst/>
        </a:prstGeom>
        <a:noFill/>
        <a:ln>
          <a:noFill/>
        </a:ln>
        <a:effectLst/>
      </dsp:spPr>
      <dsp:style>
        <a:lnRef idx="0">
          <a:scrgbClr r="0" g="0" b="0"/>
        </a:lnRef>
        <a:fillRef idx="0">
          <a:scrgbClr r="0" g="0" b="0"/>
        </a:fillRef>
        <a:effectRef idx="0">
          <a:scrgbClr r="0" g="0" b="0"/>
        </a:effectRef>
        <a:fontRef idx="minor"/>
      </dsp:style>
    </dsp:sp>
    <dsp:sp modelId="{8830E426-347F-9148-A091-DF04C56158FD}">
      <dsp:nvSpPr>
        <dsp:cNvPr id="0" name=""/>
        <dsp:cNvSpPr/>
      </dsp:nvSpPr>
      <dsp:spPr>
        <a:xfrm rot="5400000">
          <a:off x="2022709" y="1731679"/>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4733269-7ADA-0B43-A17B-4FDD6ECEAF8C}">
      <dsp:nvSpPr>
        <dsp:cNvPr id="0" name=""/>
        <dsp:cNvSpPr/>
      </dsp:nvSpPr>
      <dsp:spPr>
        <a:xfrm>
          <a:off x="1842327" y="976952"/>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Supplier Performance Risk Score</a:t>
          </a:r>
        </a:p>
      </dsp:txBody>
      <dsp:txXfrm>
        <a:off x="1881497" y="1016122"/>
        <a:ext cx="1067796" cy="723918"/>
      </dsp:txXfrm>
    </dsp:sp>
    <dsp:sp modelId="{A7D6647E-5828-FB4E-8590-3489F8103965}">
      <dsp:nvSpPr>
        <dsp:cNvPr id="0" name=""/>
        <dsp:cNvSpPr/>
      </dsp:nvSpPr>
      <dsp:spPr>
        <a:xfrm>
          <a:off x="6368142" y="3663076"/>
          <a:ext cx="1755624" cy="782027"/>
        </a:xfrm>
        <a:prstGeom prst="rect">
          <a:avLst/>
        </a:prstGeom>
        <a:noFill/>
        <a:ln>
          <a:noFill/>
        </a:ln>
        <a:effectLst/>
      </dsp:spPr>
      <dsp:style>
        <a:lnRef idx="0">
          <a:scrgbClr r="0" g="0" b="0"/>
        </a:lnRef>
        <a:fillRef idx="0">
          <a:scrgbClr r="0" g="0" b="0"/>
        </a:fillRef>
        <a:effectRef idx="0">
          <a:scrgbClr r="0" g="0" b="0"/>
        </a:effectRef>
        <a:fontRef idx="minor"/>
      </dsp:style>
    </dsp:sp>
    <dsp:sp modelId="{97871614-7A20-CF41-96C4-0623D01A327B}">
      <dsp:nvSpPr>
        <dsp:cNvPr id="0" name=""/>
        <dsp:cNvSpPr/>
      </dsp:nvSpPr>
      <dsp:spPr>
        <a:xfrm rot="5400000">
          <a:off x="3120367" y="2632879"/>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53E543F-9B1A-794E-9F76-56B72E81158D}">
      <dsp:nvSpPr>
        <dsp:cNvPr id="0" name=""/>
        <dsp:cNvSpPr/>
      </dsp:nvSpPr>
      <dsp:spPr>
        <a:xfrm>
          <a:off x="2939986" y="1878153"/>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Documentation  &amp; Data/Risk- Driven Decisions </a:t>
          </a:r>
        </a:p>
      </dsp:txBody>
      <dsp:txXfrm>
        <a:off x="2979156" y="1917323"/>
        <a:ext cx="1067796" cy="723918"/>
      </dsp:txXfrm>
    </dsp:sp>
    <dsp:sp modelId="{DEF61E88-84AC-0048-9C62-B6EB112DE582}">
      <dsp:nvSpPr>
        <dsp:cNvPr id="0" name=""/>
        <dsp:cNvSpPr/>
      </dsp:nvSpPr>
      <dsp:spPr>
        <a:xfrm>
          <a:off x="4135404" y="1890077"/>
          <a:ext cx="1660562" cy="648420"/>
        </a:xfrm>
        <a:prstGeom prst="rect">
          <a:avLst/>
        </a:prstGeom>
        <a:noFill/>
        <a:ln>
          <a:noFill/>
        </a:ln>
        <a:effectLst/>
      </dsp:spPr>
      <dsp:style>
        <a:lnRef idx="0">
          <a:scrgbClr r="0" g="0" b="0"/>
        </a:lnRef>
        <a:fillRef idx="0">
          <a:scrgbClr r="0" g="0" b="0"/>
        </a:fillRef>
        <a:effectRef idx="0">
          <a:scrgbClr r="0" g="0" b="0"/>
        </a:effectRef>
        <a:fontRef idx="minor"/>
      </dsp:style>
    </dsp:sp>
    <dsp:sp modelId="{0AEF6C6E-C485-0246-8FD2-DDB77EF85617}">
      <dsp:nvSpPr>
        <dsp:cNvPr id="0" name=""/>
        <dsp:cNvSpPr/>
      </dsp:nvSpPr>
      <dsp:spPr>
        <a:xfrm rot="5400000">
          <a:off x="4218026" y="3534080"/>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375D560C-91A6-E941-BB3D-525BA4FA9EED}">
      <dsp:nvSpPr>
        <dsp:cNvPr id="0" name=""/>
        <dsp:cNvSpPr/>
      </dsp:nvSpPr>
      <dsp:spPr>
        <a:xfrm>
          <a:off x="4037644" y="2779354"/>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Plan of Action &amp; Milestones</a:t>
          </a:r>
        </a:p>
      </dsp:txBody>
      <dsp:txXfrm>
        <a:off x="4076814" y="2818524"/>
        <a:ext cx="1067796" cy="723918"/>
      </dsp:txXfrm>
    </dsp:sp>
    <dsp:sp modelId="{921AD90A-C11E-BD47-B6FE-22B008AD7150}">
      <dsp:nvSpPr>
        <dsp:cNvPr id="0" name=""/>
        <dsp:cNvSpPr/>
      </dsp:nvSpPr>
      <dsp:spPr>
        <a:xfrm>
          <a:off x="5183780" y="2855867"/>
          <a:ext cx="833590" cy="648420"/>
        </a:xfrm>
        <a:prstGeom prst="rect">
          <a:avLst/>
        </a:prstGeom>
        <a:noFill/>
        <a:ln>
          <a:noFill/>
        </a:ln>
        <a:effectLst/>
      </dsp:spPr>
      <dsp:style>
        <a:lnRef idx="0">
          <a:scrgbClr r="0" g="0" b="0"/>
        </a:lnRef>
        <a:fillRef idx="0">
          <a:scrgbClr r="0" g="0" b="0"/>
        </a:fillRef>
        <a:effectRef idx="0">
          <a:scrgbClr r="0" g="0" b="0"/>
        </a:effectRef>
        <a:fontRef idx="minor"/>
      </dsp:style>
    </dsp:sp>
    <dsp:sp modelId="{7165E9FB-82E8-E54B-ACB6-3028C1A688A7}">
      <dsp:nvSpPr>
        <dsp:cNvPr id="0" name=""/>
        <dsp:cNvSpPr/>
      </dsp:nvSpPr>
      <dsp:spPr>
        <a:xfrm rot="5400000">
          <a:off x="5315684" y="4435281"/>
          <a:ext cx="680841" cy="77511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D59AAC5-17AF-8E4B-BEFE-6B275C12552E}">
      <dsp:nvSpPr>
        <dsp:cNvPr id="0" name=""/>
        <dsp:cNvSpPr/>
      </dsp:nvSpPr>
      <dsp:spPr>
        <a:xfrm>
          <a:off x="5135302" y="3680554"/>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Risk &amp; Security Assessments</a:t>
          </a:r>
        </a:p>
      </dsp:txBody>
      <dsp:txXfrm>
        <a:off x="5174472" y="3719724"/>
        <a:ext cx="1067796" cy="723918"/>
      </dsp:txXfrm>
    </dsp:sp>
    <dsp:sp modelId="{C0BFE494-7F06-E146-8267-D1045134AB05}">
      <dsp:nvSpPr>
        <dsp:cNvPr id="0" name=""/>
        <dsp:cNvSpPr/>
      </dsp:nvSpPr>
      <dsp:spPr>
        <a:xfrm>
          <a:off x="6281439" y="3757068"/>
          <a:ext cx="833590" cy="648420"/>
        </a:xfrm>
        <a:prstGeom prst="rect">
          <a:avLst/>
        </a:prstGeom>
        <a:noFill/>
        <a:ln>
          <a:noFill/>
        </a:ln>
        <a:effectLst/>
      </dsp:spPr>
      <dsp:style>
        <a:lnRef idx="0">
          <a:scrgbClr r="0" g="0" b="0"/>
        </a:lnRef>
        <a:fillRef idx="0">
          <a:scrgbClr r="0" g="0" b="0"/>
        </a:fillRef>
        <a:effectRef idx="0">
          <a:scrgbClr r="0" g="0" b="0"/>
        </a:effectRef>
        <a:fontRef idx="minor"/>
      </dsp:style>
    </dsp:sp>
    <dsp:sp modelId="{43873FEE-BE86-544A-B2C7-B0E78B68BE52}">
      <dsp:nvSpPr>
        <dsp:cNvPr id="0" name=""/>
        <dsp:cNvSpPr/>
      </dsp:nvSpPr>
      <dsp:spPr>
        <a:xfrm>
          <a:off x="6232961" y="4581755"/>
          <a:ext cx="1146136" cy="802258"/>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CUI Risk </a:t>
          </a:r>
        </a:p>
        <a:p>
          <a:pPr marL="0" lvl="0" indent="0" algn="ctr" defTabSz="488950">
            <a:lnSpc>
              <a:spcPct val="90000"/>
            </a:lnSpc>
            <a:spcBef>
              <a:spcPct val="0"/>
            </a:spcBef>
            <a:spcAft>
              <a:spcPct val="35000"/>
            </a:spcAft>
            <a:buNone/>
          </a:pPr>
          <a:r>
            <a:rPr lang="en-US" sz="1100" kern="1200" dirty="0"/>
            <a:t>Training &amp; Discovery</a:t>
          </a:r>
        </a:p>
      </dsp:txBody>
      <dsp:txXfrm>
        <a:off x="6272131" y="4620925"/>
        <a:ext cx="1067796" cy="7239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1C04D-B2C8-004B-BB0D-3503E7D2F2D9}">
      <dsp:nvSpPr>
        <dsp:cNvPr id="0" name=""/>
        <dsp:cNvSpPr/>
      </dsp:nvSpPr>
      <dsp:spPr>
        <a:xfrm rot="5400000">
          <a:off x="903586" y="594518"/>
          <a:ext cx="476611" cy="542605"/>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AD59153-6F69-1C41-A53F-D0D6BAD6C60D}">
      <dsp:nvSpPr>
        <dsp:cNvPr id="0" name=""/>
        <dsp:cNvSpPr/>
      </dsp:nvSpPr>
      <dsp:spPr>
        <a:xfrm>
          <a:off x="777313" y="66184"/>
          <a:ext cx="802332" cy="561606"/>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glow rad="127000">
            <a:srgbClr val="6034A6"/>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CUI Security &amp; Compliance Stakeholders</a:t>
          </a:r>
        </a:p>
      </dsp:txBody>
      <dsp:txXfrm>
        <a:off x="804733" y="93604"/>
        <a:ext cx="747492" cy="506766"/>
      </dsp:txXfrm>
    </dsp:sp>
    <dsp:sp modelId="{C43A5BD3-2904-6B47-ABD1-553F1AA6FA40}">
      <dsp:nvSpPr>
        <dsp:cNvPr id="0" name=""/>
        <dsp:cNvSpPr/>
      </dsp:nvSpPr>
      <dsp:spPr>
        <a:xfrm>
          <a:off x="1607726" y="57008"/>
          <a:ext cx="1013446" cy="622531"/>
        </a:xfrm>
        <a:prstGeom prst="rect">
          <a:avLst/>
        </a:prstGeom>
        <a:noFill/>
        <a:ln>
          <a:noFill/>
        </a:ln>
        <a:effectLst/>
      </dsp:spPr>
      <dsp:style>
        <a:lnRef idx="0">
          <a:scrgbClr r="0" g="0" b="0"/>
        </a:lnRef>
        <a:fillRef idx="0">
          <a:scrgbClr r="0" g="0" b="0"/>
        </a:fillRef>
        <a:effectRef idx="0">
          <a:scrgbClr r="0" g="0" b="0"/>
        </a:effectRef>
        <a:fontRef idx="minor"/>
      </dsp:style>
    </dsp:sp>
    <dsp:sp modelId="{606653EA-224C-5641-8011-D7A06488726C}">
      <dsp:nvSpPr>
        <dsp:cNvPr id="0" name=""/>
        <dsp:cNvSpPr/>
      </dsp:nvSpPr>
      <dsp:spPr>
        <a:xfrm rot="5400000">
          <a:off x="1671982" y="1225387"/>
          <a:ext cx="476611" cy="542605"/>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E47E50F-32C7-7341-A9EC-0D040C24C1AD}">
      <dsp:nvSpPr>
        <dsp:cNvPr id="0" name=""/>
        <dsp:cNvSpPr/>
      </dsp:nvSpPr>
      <dsp:spPr>
        <a:xfrm>
          <a:off x="1545709" y="697054"/>
          <a:ext cx="802332" cy="561606"/>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Stakeholder Authority</a:t>
          </a:r>
        </a:p>
      </dsp:txBody>
      <dsp:txXfrm>
        <a:off x="1573129" y="724474"/>
        <a:ext cx="747492" cy="506766"/>
      </dsp:txXfrm>
    </dsp:sp>
    <dsp:sp modelId="{10858B42-EE63-3642-98D5-5A971B06333E}">
      <dsp:nvSpPr>
        <dsp:cNvPr id="0" name=""/>
        <dsp:cNvSpPr/>
      </dsp:nvSpPr>
      <dsp:spPr>
        <a:xfrm>
          <a:off x="2348042" y="750616"/>
          <a:ext cx="583540" cy="453915"/>
        </a:xfrm>
        <a:prstGeom prst="rect">
          <a:avLst/>
        </a:prstGeom>
        <a:noFill/>
        <a:ln>
          <a:noFill/>
        </a:ln>
        <a:effectLst/>
      </dsp:spPr>
      <dsp:style>
        <a:lnRef idx="0">
          <a:scrgbClr r="0" g="0" b="0"/>
        </a:lnRef>
        <a:fillRef idx="0">
          <a:scrgbClr r="0" g="0" b="0"/>
        </a:fillRef>
        <a:effectRef idx="0">
          <a:scrgbClr r="0" g="0" b="0"/>
        </a:effectRef>
        <a:fontRef idx="minor"/>
      </dsp:style>
    </dsp:sp>
    <dsp:sp modelId="{D0250F25-BA33-814A-BBF6-99356CF62CEA}">
      <dsp:nvSpPr>
        <dsp:cNvPr id="0" name=""/>
        <dsp:cNvSpPr/>
      </dsp:nvSpPr>
      <dsp:spPr>
        <a:xfrm rot="5400000">
          <a:off x="2440379" y="1856257"/>
          <a:ext cx="476611" cy="542605"/>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1A139D3-111A-604F-8198-61745A63758F}">
      <dsp:nvSpPr>
        <dsp:cNvPr id="0" name=""/>
        <dsp:cNvSpPr/>
      </dsp:nvSpPr>
      <dsp:spPr>
        <a:xfrm>
          <a:off x="2314106" y="1327924"/>
          <a:ext cx="802332" cy="561606"/>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CUI Security Requirements</a:t>
          </a:r>
        </a:p>
      </dsp:txBody>
      <dsp:txXfrm>
        <a:off x="2341526" y="1355344"/>
        <a:ext cx="747492" cy="506766"/>
      </dsp:txXfrm>
    </dsp:sp>
    <dsp:sp modelId="{9096D28E-BA8C-564B-BE9F-014CA2664360}">
      <dsp:nvSpPr>
        <dsp:cNvPr id="0" name=""/>
        <dsp:cNvSpPr/>
      </dsp:nvSpPr>
      <dsp:spPr>
        <a:xfrm>
          <a:off x="3116439" y="1381486"/>
          <a:ext cx="583540" cy="453915"/>
        </a:xfrm>
        <a:prstGeom prst="rect">
          <a:avLst/>
        </a:prstGeom>
        <a:noFill/>
        <a:ln>
          <a:noFill/>
        </a:ln>
        <a:effectLst/>
      </dsp:spPr>
      <dsp:style>
        <a:lnRef idx="0">
          <a:scrgbClr r="0" g="0" b="0"/>
        </a:lnRef>
        <a:fillRef idx="0">
          <a:scrgbClr r="0" g="0" b="0"/>
        </a:fillRef>
        <a:effectRef idx="0">
          <a:scrgbClr r="0" g="0" b="0"/>
        </a:effectRef>
        <a:fontRef idx="minor"/>
      </dsp:style>
    </dsp:sp>
    <dsp:sp modelId="{8830E426-347F-9148-A091-DF04C56158FD}">
      <dsp:nvSpPr>
        <dsp:cNvPr id="0" name=""/>
        <dsp:cNvSpPr/>
      </dsp:nvSpPr>
      <dsp:spPr>
        <a:xfrm rot="5400000">
          <a:off x="3208776" y="2487127"/>
          <a:ext cx="476611" cy="542605"/>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4733269-7ADA-0B43-A17B-4FDD6ECEAF8C}">
      <dsp:nvSpPr>
        <dsp:cNvPr id="0" name=""/>
        <dsp:cNvSpPr/>
      </dsp:nvSpPr>
      <dsp:spPr>
        <a:xfrm>
          <a:off x="3082503" y="1958794"/>
          <a:ext cx="802332" cy="561606"/>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CUI Security Controls</a:t>
          </a:r>
        </a:p>
      </dsp:txBody>
      <dsp:txXfrm>
        <a:off x="3109923" y="1986214"/>
        <a:ext cx="747492" cy="506766"/>
      </dsp:txXfrm>
    </dsp:sp>
    <dsp:sp modelId="{A7D6647E-5828-FB4E-8590-3489F8103965}">
      <dsp:nvSpPr>
        <dsp:cNvPr id="0" name=""/>
        <dsp:cNvSpPr/>
      </dsp:nvSpPr>
      <dsp:spPr>
        <a:xfrm>
          <a:off x="3897842" y="1955428"/>
          <a:ext cx="1228994" cy="547444"/>
        </a:xfrm>
        <a:prstGeom prst="rect">
          <a:avLst/>
        </a:prstGeom>
        <a:noFill/>
        <a:ln>
          <a:noFill/>
        </a:ln>
        <a:effectLst/>
      </dsp:spPr>
      <dsp:style>
        <a:lnRef idx="0">
          <a:scrgbClr r="0" g="0" b="0"/>
        </a:lnRef>
        <a:fillRef idx="0">
          <a:scrgbClr r="0" g="0" b="0"/>
        </a:fillRef>
        <a:effectRef idx="0">
          <a:scrgbClr r="0" g="0" b="0"/>
        </a:effectRef>
        <a:fontRef idx="minor"/>
      </dsp:style>
    </dsp:sp>
    <dsp:sp modelId="{97871614-7A20-CF41-96C4-0623D01A327B}">
      <dsp:nvSpPr>
        <dsp:cNvPr id="0" name=""/>
        <dsp:cNvSpPr/>
      </dsp:nvSpPr>
      <dsp:spPr>
        <a:xfrm rot="5400000">
          <a:off x="3977172" y="3117997"/>
          <a:ext cx="476611" cy="542605"/>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53E543F-9B1A-794E-9F76-56B72E81158D}">
      <dsp:nvSpPr>
        <dsp:cNvPr id="0" name=""/>
        <dsp:cNvSpPr/>
      </dsp:nvSpPr>
      <dsp:spPr>
        <a:xfrm>
          <a:off x="3850899" y="2589664"/>
          <a:ext cx="802332" cy="561606"/>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CUI Assets</a:t>
          </a:r>
        </a:p>
      </dsp:txBody>
      <dsp:txXfrm>
        <a:off x="3878319" y="2617084"/>
        <a:ext cx="747492" cy="506766"/>
      </dsp:txXfrm>
    </dsp:sp>
    <dsp:sp modelId="{DEF61E88-84AC-0048-9C62-B6EB112DE582}">
      <dsp:nvSpPr>
        <dsp:cNvPr id="0" name=""/>
        <dsp:cNvSpPr/>
      </dsp:nvSpPr>
      <dsp:spPr>
        <a:xfrm>
          <a:off x="4687731" y="2598012"/>
          <a:ext cx="1162447" cy="453915"/>
        </a:xfrm>
        <a:prstGeom prst="rect">
          <a:avLst/>
        </a:prstGeom>
        <a:noFill/>
        <a:ln>
          <a:noFill/>
        </a:ln>
        <a:effectLst/>
      </dsp:spPr>
      <dsp:style>
        <a:lnRef idx="0">
          <a:scrgbClr r="0" g="0" b="0"/>
        </a:lnRef>
        <a:fillRef idx="0">
          <a:scrgbClr r="0" g="0" b="0"/>
        </a:fillRef>
        <a:effectRef idx="0">
          <a:scrgbClr r="0" g="0" b="0"/>
        </a:effectRef>
        <a:fontRef idx="minor"/>
      </dsp:style>
    </dsp:sp>
    <dsp:sp modelId="{FDD78C1D-4857-F943-8770-F90925181E21}">
      <dsp:nvSpPr>
        <dsp:cNvPr id="0" name=""/>
        <dsp:cNvSpPr/>
      </dsp:nvSpPr>
      <dsp:spPr>
        <a:xfrm rot="5400000">
          <a:off x="4745569" y="3748867"/>
          <a:ext cx="476611" cy="542605"/>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DCE9BB06-6C8C-AF4D-A3D3-813742D2BC07}">
      <dsp:nvSpPr>
        <dsp:cNvPr id="0" name=""/>
        <dsp:cNvSpPr/>
      </dsp:nvSpPr>
      <dsp:spPr>
        <a:xfrm>
          <a:off x="4619296" y="3220534"/>
          <a:ext cx="802332" cy="561606"/>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Safeguarding &amp; Handling</a:t>
          </a:r>
        </a:p>
      </dsp:txBody>
      <dsp:txXfrm>
        <a:off x="4646716" y="3247954"/>
        <a:ext cx="747492" cy="506766"/>
      </dsp:txXfrm>
    </dsp:sp>
    <dsp:sp modelId="{832DE3BD-BE79-8745-89F0-2E0FF40588C8}">
      <dsp:nvSpPr>
        <dsp:cNvPr id="0" name=""/>
        <dsp:cNvSpPr/>
      </dsp:nvSpPr>
      <dsp:spPr>
        <a:xfrm>
          <a:off x="5421628" y="3274096"/>
          <a:ext cx="583540" cy="453915"/>
        </a:xfrm>
        <a:prstGeom prst="rect">
          <a:avLst/>
        </a:prstGeom>
        <a:noFill/>
        <a:ln>
          <a:noFill/>
        </a:ln>
        <a:effectLst/>
      </dsp:spPr>
      <dsp:style>
        <a:lnRef idx="0">
          <a:scrgbClr r="0" g="0" b="0"/>
        </a:lnRef>
        <a:fillRef idx="0">
          <a:scrgbClr r="0" g="0" b="0"/>
        </a:fillRef>
        <a:effectRef idx="0">
          <a:scrgbClr r="0" g="0" b="0"/>
        </a:effectRef>
        <a:fontRef idx="minor"/>
      </dsp:style>
    </dsp:sp>
    <dsp:sp modelId="{7165E9FB-82E8-E54B-ACB6-3028C1A688A7}">
      <dsp:nvSpPr>
        <dsp:cNvPr id="0" name=""/>
        <dsp:cNvSpPr/>
      </dsp:nvSpPr>
      <dsp:spPr>
        <a:xfrm rot="5400000">
          <a:off x="5513965" y="4379737"/>
          <a:ext cx="476611" cy="542605"/>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D59AAC5-17AF-8E4B-BEFE-6B275C12552E}">
      <dsp:nvSpPr>
        <dsp:cNvPr id="0" name=""/>
        <dsp:cNvSpPr/>
      </dsp:nvSpPr>
      <dsp:spPr>
        <a:xfrm>
          <a:off x="5387692" y="3851404"/>
          <a:ext cx="802332" cy="561606"/>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Implementation &amp; Conformity</a:t>
          </a:r>
        </a:p>
      </dsp:txBody>
      <dsp:txXfrm>
        <a:off x="5415112" y="3878824"/>
        <a:ext cx="747492" cy="506766"/>
      </dsp:txXfrm>
    </dsp:sp>
    <dsp:sp modelId="{C0BFE494-7F06-E146-8267-D1045134AB05}">
      <dsp:nvSpPr>
        <dsp:cNvPr id="0" name=""/>
        <dsp:cNvSpPr/>
      </dsp:nvSpPr>
      <dsp:spPr>
        <a:xfrm>
          <a:off x="6190025" y="3904966"/>
          <a:ext cx="583540" cy="453915"/>
        </a:xfrm>
        <a:prstGeom prst="rect">
          <a:avLst/>
        </a:prstGeom>
        <a:noFill/>
        <a:ln>
          <a:noFill/>
        </a:ln>
        <a:effectLst/>
      </dsp:spPr>
      <dsp:style>
        <a:lnRef idx="0">
          <a:scrgbClr r="0" g="0" b="0"/>
        </a:lnRef>
        <a:fillRef idx="0">
          <a:scrgbClr r="0" g="0" b="0"/>
        </a:fillRef>
        <a:effectRef idx="0">
          <a:scrgbClr r="0" g="0" b="0"/>
        </a:effectRef>
        <a:fontRef idx="minor"/>
      </dsp:style>
    </dsp:sp>
    <dsp:sp modelId="{4968132A-5B65-F846-AB06-2C7FD1E92DC6}">
      <dsp:nvSpPr>
        <dsp:cNvPr id="0" name=""/>
        <dsp:cNvSpPr/>
      </dsp:nvSpPr>
      <dsp:spPr>
        <a:xfrm rot="5400000">
          <a:off x="6282362" y="5010607"/>
          <a:ext cx="476611" cy="542605"/>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EF91AC5-295E-A24D-98B4-50290EAB855C}">
      <dsp:nvSpPr>
        <dsp:cNvPr id="0" name=""/>
        <dsp:cNvSpPr/>
      </dsp:nvSpPr>
      <dsp:spPr>
        <a:xfrm>
          <a:off x="6156089" y="4482274"/>
          <a:ext cx="802332" cy="561606"/>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Security Failure, Security Incidents, Reporting</a:t>
          </a:r>
        </a:p>
      </dsp:txBody>
      <dsp:txXfrm>
        <a:off x="6183509" y="4509694"/>
        <a:ext cx="747492" cy="506766"/>
      </dsp:txXfrm>
    </dsp:sp>
    <dsp:sp modelId="{3FF6652E-63F6-3B44-AC47-36DDE9A92408}">
      <dsp:nvSpPr>
        <dsp:cNvPr id="0" name=""/>
        <dsp:cNvSpPr/>
      </dsp:nvSpPr>
      <dsp:spPr>
        <a:xfrm>
          <a:off x="6958422" y="4535836"/>
          <a:ext cx="583540" cy="453915"/>
        </a:xfrm>
        <a:prstGeom prst="rect">
          <a:avLst/>
        </a:prstGeom>
        <a:noFill/>
        <a:ln>
          <a:noFill/>
        </a:ln>
        <a:effectLst/>
      </dsp:spPr>
      <dsp:style>
        <a:lnRef idx="0">
          <a:scrgbClr r="0" g="0" b="0"/>
        </a:lnRef>
        <a:fillRef idx="0">
          <a:scrgbClr r="0" g="0" b="0"/>
        </a:fillRef>
        <a:effectRef idx="0">
          <a:scrgbClr r="0" g="0" b="0"/>
        </a:effectRef>
        <a:fontRef idx="minor"/>
      </dsp:style>
    </dsp:sp>
    <dsp:sp modelId="{43873FEE-BE86-544A-B2C7-B0E78B68BE52}">
      <dsp:nvSpPr>
        <dsp:cNvPr id="0" name=""/>
        <dsp:cNvSpPr/>
      </dsp:nvSpPr>
      <dsp:spPr>
        <a:xfrm>
          <a:off x="6924485" y="5113144"/>
          <a:ext cx="802332" cy="561606"/>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glow rad="501637">
            <a:srgbClr val="00B050"/>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Prepared for Assessment &amp; Certification</a:t>
          </a:r>
        </a:p>
      </dsp:txBody>
      <dsp:txXfrm>
        <a:off x="6951905" y="5140564"/>
        <a:ext cx="747492" cy="50676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36371-2A31-4785-9A71-00DEAAAA873E}"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4E106-7BF2-4F12-8D83-CB769A44AAC7}" type="slidenum">
              <a:rPr lang="en-US" smtClean="0"/>
              <a:t>‹#›</a:t>
            </a:fld>
            <a:endParaRPr lang="en-US"/>
          </a:p>
        </p:txBody>
      </p:sp>
    </p:spTree>
    <p:extLst>
      <p:ext uri="{BB962C8B-B14F-4D97-AF65-F5344CB8AC3E}">
        <p14:creationId xmlns:p14="http://schemas.microsoft.com/office/powerpoint/2010/main" val="3027957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164B37-5194-234F-A57C-B11E60844B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8022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C2AD23-0CD4-684C-8903-F4025EE222DD}" type="slidenum">
              <a:rPr lang="en-US" smtClean="0"/>
              <a:t>25</a:t>
            </a:fld>
            <a:endParaRPr lang="en-US"/>
          </a:p>
        </p:txBody>
      </p:sp>
    </p:spTree>
    <p:extLst>
      <p:ext uri="{BB962C8B-B14F-4D97-AF65-F5344CB8AC3E}">
        <p14:creationId xmlns:p14="http://schemas.microsoft.com/office/powerpoint/2010/main" val="60260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164B37-5194-234F-A57C-B11E60844B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683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0C3403-4F93-D74A-967A-9A97084AE9DB}" type="slidenum">
              <a:rPr lang="en-US" smtClean="0"/>
              <a:t>11</a:t>
            </a:fld>
            <a:endParaRPr lang="en-US"/>
          </a:p>
        </p:txBody>
      </p:sp>
    </p:spTree>
    <p:extLst>
      <p:ext uri="{BB962C8B-B14F-4D97-AF65-F5344CB8AC3E}">
        <p14:creationId xmlns:p14="http://schemas.microsoft.com/office/powerpoint/2010/main" val="2413131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FBE6C-5D47-D340-AF72-9133DD9242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02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4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cs typeface="Calibri" panose="020F0502020204030204" pitchFamily="34" charset="0"/>
              </a:rPr>
              <a:t>DoD Information. </a:t>
            </a:r>
            <a:r>
              <a:rPr lang="en-US" sz="2400" dirty="0">
                <a:latin typeface="Calibri" panose="020F0502020204030204" pitchFamily="34" charset="0"/>
                <a:cs typeface="Calibri" panose="020F0502020204030204" pitchFamily="34" charset="0"/>
              </a:rPr>
              <a:t>Any information that is in DoD custody and control; relates to information in DoD custody and control; was acquired by DoD employees as part of their official duties or because of their official status within DoD, including information that is provided by the DoD to a non-DoD entity; or is developed by a non-DoD entity in support of an official DoD activity.</a:t>
            </a:r>
          </a:p>
          <a:p>
            <a:pPr marL="0" marR="0" lvl="0" indent="0" algn="l" defTabSz="914240" rtl="0" eaLnBrk="1" fontAlgn="auto" latinLnBrk="0" hangingPunct="1">
              <a:lnSpc>
                <a:spcPct val="100000"/>
              </a:lnSpc>
              <a:spcBef>
                <a:spcPts val="0"/>
              </a:spcBef>
              <a:spcAft>
                <a:spcPts val="0"/>
              </a:spcAft>
              <a:buClrTx/>
              <a:buSzTx/>
              <a:buFontTx/>
              <a:buNone/>
              <a:tabLst/>
              <a:defRP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46" b="1" dirty="0">
                <a:latin typeface="Calibri" panose="020F0502020204030204" pitchFamily="34" charset="0"/>
                <a:cs typeface="Calibri" panose="020F0502020204030204" pitchFamily="34" charset="0"/>
              </a:rPr>
              <a:t>DoD CUI:  Controlled Unclassified Information </a:t>
            </a:r>
            <a:r>
              <a:rPr lang="en-US" sz="1646" dirty="0">
                <a:latin typeface="Calibri" panose="020F0502020204030204" pitchFamily="34" charset="0"/>
                <a:cs typeface="Calibri" panose="020F0502020204030204" pitchFamily="34" charset="0"/>
              </a:rPr>
              <a:t>that is marked or otherwise identified and provided to a non-DoD entity by or on behalf of DoD in support of the performance of a contract, grant or other legal agreement; </a:t>
            </a:r>
          </a:p>
          <a:p>
            <a:pPr marL="742950" lvl="1" indent="-285750">
              <a:buFont typeface="Arial" panose="020B0604020202020204" pitchFamily="34" charset="0"/>
              <a:buChar char="•"/>
            </a:pPr>
            <a:endParaRPr lang="en-US" sz="1646" b="1" u="sng"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46" b="1" u="sng" dirty="0">
                <a:latin typeface="Calibri" panose="020F0502020204030204" pitchFamily="34" charset="0"/>
                <a:cs typeface="Calibri" panose="020F0502020204030204" pitchFamily="34" charset="0"/>
              </a:rPr>
              <a:t>or collected, developed, received, transmitted, used, or stored by or on behalf of the non-DoD entity in support of the performance of the contract</a:t>
            </a:r>
            <a:r>
              <a:rPr lang="en-US" sz="1646" dirty="0">
                <a:latin typeface="Calibri" panose="020F0502020204030204" pitchFamily="34" charset="0"/>
                <a:cs typeface="Calibri" panose="020F0502020204030204" pitchFamily="34" charset="0"/>
              </a:rPr>
              <a:t>, grant or other legal agreement.</a:t>
            </a:r>
          </a:p>
          <a:p>
            <a:pPr marL="285750" indent="-285750">
              <a:buFont typeface="Arial" panose="020B0604020202020204" pitchFamily="34" charset="0"/>
              <a:buChar char="•"/>
            </a:pPr>
            <a:endParaRPr lang="en-US" sz="1646" dirty="0">
              <a:latin typeface="Calibri" panose="020F0502020204030204" pitchFamily="34" charset="0"/>
              <a:cs typeface="Calibri" panose="020F0502020204030204" pitchFamily="34" charset="0"/>
            </a:endParaRPr>
          </a:p>
          <a:p>
            <a:pPr marL="285750" marR="0" lvl="0" indent="-285750" algn="l" defTabSz="914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Calibri" panose="020F0502020204030204" pitchFamily="34" charset="0"/>
                <a:ea typeface="Calibri" panose="020F0502020204030204" pitchFamily="34" charset="0"/>
                <a:cs typeface="Times New Roman" panose="02020603050405020304" pitchFamily="18" charset="0"/>
              </a:rPr>
              <a:t>Covered defense information requires protection under DFARS clause 252.204-7012 only if the information is </a:t>
            </a:r>
            <a:r>
              <a:rPr lang="en-US" sz="1800" b="1" u="sng" dirty="0">
                <a:latin typeface="Calibri" panose="020F0502020204030204" pitchFamily="34" charset="0"/>
                <a:ea typeface="Calibri" panose="020F0502020204030204" pitchFamily="34" charset="0"/>
                <a:cs typeface="Times New Roman" panose="02020603050405020304" pitchFamily="18" charset="0"/>
              </a:rPr>
              <a:t>EITHER marked or otherwise identified </a:t>
            </a:r>
            <a:r>
              <a:rPr lang="en-US" sz="1800" dirty="0">
                <a:latin typeface="Calibri" panose="020F0502020204030204" pitchFamily="34" charset="0"/>
                <a:ea typeface="Calibri" panose="020F0502020204030204" pitchFamily="34" charset="0"/>
                <a:cs typeface="Times New Roman" panose="02020603050405020304" pitchFamily="18" charset="0"/>
              </a:rPr>
              <a:t>in the contract, task order, or delivery order and provided to contractor by or on behalf of, DoD in support of the performance of the contract; </a:t>
            </a:r>
            <a:r>
              <a:rPr lang="en-US" sz="1800" b="1" u="sng" dirty="0">
                <a:latin typeface="Calibri" panose="020F0502020204030204" pitchFamily="34" charset="0"/>
                <a:ea typeface="Calibri" panose="020F0502020204030204" pitchFamily="34" charset="0"/>
                <a:cs typeface="Times New Roman" panose="02020603050405020304" pitchFamily="18" charset="0"/>
              </a:rPr>
              <a:t>OR collected, developed, received, transmitted, used, or stored by, or on behalf of, the contractor in support of the performance of the contract.</a:t>
            </a:r>
          </a:p>
          <a:p>
            <a:pPr marL="285750" indent="-285750">
              <a:buFont typeface="Arial" panose="020B0604020202020204" pitchFamily="34" charset="0"/>
              <a:buChar char="•"/>
            </a:pPr>
            <a:endParaRPr lang="en-US" sz="1646" dirty="0">
              <a:latin typeface="Calibri" panose="020F0502020204030204" pitchFamily="34" charset="0"/>
              <a:cs typeface="Calibri" panose="020F0502020204030204" pitchFamily="34" charset="0"/>
            </a:endParaRPr>
          </a:p>
          <a:p>
            <a:pPr marL="0" marR="0" lvl="0" indent="0" algn="l" defTabSz="914240" rtl="0" eaLnBrk="1" fontAlgn="auto" latinLnBrk="0" hangingPunct="1">
              <a:lnSpc>
                <a:spcPct val="100000"/>
              </a:lnSpc>
              <a:spcBef>
                <a:spcPts val="0"/>
              </a:spcBef>
              <a:spcAft>
                <a:spcPts val="0"/>
              </a:spcAft>
              <a:buClrTx/>
              <a:buSzTx/>
              <a:buFontTx/>
              <a:buNone/>
              <a:tabLst/>
              <a:defRPr/>
            </a:pPr>
            <a:endParaRPr lang="en-US" sz="24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240" rtl="0" eaLnBrk="1" fontAlgn="auto" latinLnBrk="0" hangingPunct="1">
              <a:lnSpc>
                <a:spcPct val="100000"/>
              </a:lnSpc>
              <a:spcBef>
                <a:spcPts val="0"/>
              </a:spcBef>
              <a:spcAft>
                <a:spcPts val="0"/>
              </a:spcAft>
              <a:buClrTx/>
              <a:buSzTx/>
              <a:buFontTx/>
              <a:buNone/>
              <a:tabLst/>
              <a:defRPr/>
            </a:pPr>
            <a:fld id="{F42FCFFD-459B-4F74-BD48-8157E1337D42}"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24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177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4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cs typeface="Calibri" panose="020F0502020204030204" pitchFamily="34" charset="0"/>
              </a:rPr>
              <a:t>DoD Information. </a:t>
            </a:r>
            <a:r>
              <a:rPr lang="en-US" sz="2400" dirty="0">
                <a:latin typeface="Calibri" panose="020F0502020204030204" pitchFamily="34" charset="0"/>
                <a:cs typeface="Calibri" panose="020F0502020204030204" pitchFamily="34" charset="0"/>
              </a:rPr>
              <a:t>Any information that is in DoD custody and control; relates to information in DoD custody and control; was acquired by DoD employees as part of their official duties or because of their official status within DoD, including information that is provided by the DoD to a non-DoD entity; or is developed by a non-DoD entity in support of an official DoD activity.</a:t>
            </a:r>
          </a:p>
          <a:p>
            <a:pPr marL="0" marR="0" lvl="0" indent="0" algn="l" defTabSz="914240" rtl="0" eaLnBrk="1" fontAlgn="auto" latinLnBrk="0" hangingPunct="1">
              <a:lnSpc>
                <a:spcPct val="100000"/>
              </a:lnSpc>
              <a:spcBef>
                <a:spcPts val="0"/>
              </a:spcBef>
              <a:spcAft>
                <a:spcPts val="0"/>
              </a:spcAft>
              <a:buClrTx/>
              <a:buSzTx/>
              <a:buFontTx/>
              <a:buNone/>
              <a:tabLst/>
              <a:defRP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46" b="1" dirty="0">
                <a:latin typeface="Calibri" panose="020F0502020204030204" pitchFamily="34" charset="0"/>
                <a:cs typeface="Calibri" panose="020F0502020204030204" pitchFamily="34" charset="0"/>
              </a:rPr>
              <a:t>DoD CUI:  Controlled Unclassified Information </a:t>
            </a:r>
            <a:r>
              <a:rPr lang="en-US" sz="1646" dirty="0">
                <a:latin typeface="Calibri" panose="020F0502020204030204" pitchFamily="34" charset="0"/>
                <a:cs typeface="Calibri" panose="020F0502020204030204" pitchFamily="34" charset="0"/>
              </a:rPr>
              <a:t>that is marked or otherwise identified and provided to a non-DoD entity by or on behalf of DoD in support of the performance of a contract, grant or other legal agreement; </a:t>
            </a:r>
          </a:p>
          <a:p>
            <a:pPr marL="742950" lvl="1" indent="-285750">
              <a:buFont typeface="Arial" panose="020B0604020202020204" pitchFamily="34" charset="0"/>
              <a:buChar char="•"/>
            </a:pPr>
            <a:endParaRPr lang="en-US" sz="1646" b="1" u="sng"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46" b="1" u="sng" dirty="0">
                <a:latin typeface="Calibri" panose="020F0502020204030204" pitchFamily="34" charset="0"/>
                <a:cs typeface="Calibri" panose="020F0502020204030204" pitchFamily="34" charset="0"/>
              </a:rPr>
              <a:t>or collected, developed, received, transmitted, used, or stored by or on behalf of the non-DoD entity in support of the performance of the contract</a:t>
            </a:r>
            <a:r>
              <a:rPr lang="en-US" sz="1646" dirty="0">
                <a:latin typeface="Calibri" panose="020F0502020204030204" pitchFamily="34" charset="0"/>
                <a:cs typeface="Calibri" panose="020F0502020204030204" pitchFamily="34" charset="0"/>
              </a:rPr>
              <a:t>, grant or other legal agreement.</a:t>
            </a:r>
          </a:p>
          <a:p>
            <a:pPr marL="285750" indent="-285750">
              <a:buFont typeface="Arial" panose="020B0604020202020204" pitchFamily="34" charset="0"/>
              <a:buChar char="•"/>
            </a:pPr>
            <a:endParaRPr lang="en-US" sz="1646" dirty="0">
              <a:latin typeface="Calibri" panose="020F0502020204030204" pitchFamily="34" charset="0"/>
              <a:cs typeface="Calibri" panose="020F0502020204030204" pitchFamily="34" charset="0"/>
            </a:endParaRPr>
          </a:p>
          <a:p>
            <a:pPr marL="285750" marR="0" lvl="0" indent="-285750" algn="l" defTabSz="914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Calibri" panose="020F0502020204030204" pitchFamily="34" charset="0"/>
                <a:ea typeface="Calibri" panose="020F0502020204030204" pitchFamily="34" charset="0"/>
                <a:cs typeface="Times New Roman" panose="02020603050405020304" pitchFamily="18" charset="0"/>
              </a:rPr>
              <a:t>Covered defense information requires protection under DFARS clause 252.204-7012 only if the information is </a:t>
            </a:r>
            <a:r>
              <a:rPr lang="en-US" sz="1800" b="1" u="sng" dirty="0">
                <a:latin typeface="Calibri" panose="020F0502020204030204" pitchFamily="34" charset="0"/>
                <a:ea typeface="Calibri" panose="020F0502020204030204" pitchFamily="34" charset="0"/>
                <a:cs typeface="Times New Roman" panose="02020603050405020304" pitchFamily="18" charset="0"/>
              </a:rPr>
              <a:t>EITHER marked or otherwise identified </a:t>
            </a:r>
            <a:r>
              <a:rPr lang="en-US" sz="1800" dirty="0">
                <a:latin typeface="Calibri" panose="020F0502020204030204" pitchFamily="34" charset="0"/>
                <a:ea typeface="Calibri" panose="020F0502020204030204" pitchFamily="34" charset="0"/>
                <a:cs typeface="Times New Roman" panose="02020603050405020304" pitchFamily="18" charset="0"/>
              </a:rPr>
              <a:t>in the contract, task order, or delivery order and provided to contractor by or on behalf of, DoD in support of the performance of the contract; </a:t>
            </a:r>
            <a:r>
              <a:rPr lang="en-US" sz="1800" b="1" u="sng" dirty="0">
                <a:latin typeface="Calibri" panose="020F0502020204030204" pitchFamily="34" charset="0"/>
                <a:ea typeface="Calibri" panose="020F0502020204030204" pitchFamily="34" charset="0"/>
                <a:cs typeface="Times New Roman" panose="02020603050405020304" pitchFamily="18" charset="0"/>
              </a:rPr>
              <a:t>OR collected, developed, received, transmitted, used, or stored by, or on behalf of, the contractor in support of the performance of the contract.</a:t>
            </a:r>
          </a:p>
          <a:p>
            <a:pPr marL="285750" indent="-285750">
              <a:buFont typeface="Arial" panose="020B0604020202020204" pitchFamily="34" charset="0"/>
              <a:buChar char="•"/>
            </a:pPr>
            <a:endParaRPr lang="en-US" sz="1646" dirty="0">
              <a:latin typeface="Calibri" panose="020F0502020204030204" pitchFamily="34" charset="0"/>
              <a:cs typeface="Calibri" panose="020F0502020204030204" pitchFamily="34" charset="0"/>
            </a:endParaRPr>
          </a:p>
          <a:p>
            <a:pPr marL="0" marR="0" lvl="0" indent="0" algn="l" defTabSz="914240" rtl="0" eaLnBrk="1" fontAlgn="auto" latinLnBrk="0" hangingPunct="1">
              <a:lnSpc>
                <a:spcPct val="100000"/>
              </a:lnSpc>
              <a:spcBef>
                <a:spcPts val="0"/>
              </a:spcBef>
              <a:spcAft>
                <a:spcPts val="0"/>
              </a:spcAft>
              <a:buClrTx/>
              <a:buSzTx/>
              <a:buFontTx/>
              <a:buNone/>
              <a:tabLst/>
              <a:defRPr/>
            </a:pPr>
            <a:endParaRPr lang="en-US" sz="24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240" rtl="0" eaLnBrk="1" fontAlgn="auto" latinLnBrk="0" hangingPunct="1">
              <a:lnSpc>
                <a:spcPct val="100000"/>
              </a:lnSpc>
              <a:spcBef>
                <a:spcPts val="0"/>
              </a:spcBef>
              <a:spcAft>
                <a:spcPts val="0"/>
              </a:spcAft>
              <a:buClrTx/>
              <a:buSzTx/>
              <a:buFontTx/>
              <a:buNone/>
              <a:tabLst/>
              <a:defRPr/>
            </a:pPr>
            <a:fld id="{F42FCFFD-459B-4F74-BD48-8157E1337D42}"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24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414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4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cs typeface="Calibri" panose="020F0502020204030204" pitchFamily="34" charset="0"/>
              </a:rPr>
              <a:t>DoD Information. </a:t>
            </a:r>
            <a:r>
              <a:rPr lang="en-US" sz="2400" dirty="0">
                <a:latin typeface="Calibri" panose="020F0502020204030204" pitchFamily="34" charset="0"/>
                <a:cs typeface="Calibri" panose="020F0502020204030204" pitchFamily="34" charset="0"/>
              </a:rPr>
              <a:t>Any information that is in DoD custody and control; relates to information in DoD custody and control; was acquired by DoD employees as part of their official duties or because of their official status within DoD, including information that is provided by the DoD to a non-DoD entity; or is developed by a non-DoD entity in support of an official DoD activity.</a:t>
            </a:r>
          </a:p>
          <a:p>
            <a:pPr marL="0" marR="0" lvl="0" indent="0" algn="l" defTabSz="914240" rtl="0" eaLnBrk="1" fontAlgn="auto" latinLnBrk="0" hangingPunct="1">
              <a:lnSpc>
                <a:spcPct val="100000"/>
              </a:lnSpc>
              <a:spcBef>
                <a:spcPts val="0"/>
              </a:spcBef>
              <a:spcAft>
                <a:spcPts val="0"/>
              </a:spcAft>
              <a:buClrTx/>
              <a:buSzTx/>
              <a:buFontTx/>
              <a:buNone/>
              <a:tabLst/>
              <a:defRP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46" b="1" dirty="0">
                <a:latin typeface="Calibri" panose="020F0502020204030204" pitchFamily="34" charset="0"/>
                <a:cs typeface="Calibri" panose="020F0502020204030204" pitchFamily="34" charset="0"/>
              </a:rPr>
              <a:t>DoD CUI:  Controlled Unclassified Information </a:t>
            </a:r>
            <a:r>
              <a:rPr lang="en-US" sz="1646" dirty="0">
                <a:latin typeface="Calibri" panose="020F0502020204030204" pitchFamily="34" charset="0"/>
                <a:cs typeface="Calibri" panose="020F0502020204030204" pitchFamily="34" charset="0"/>
              </a:rPr>
              <a:t>that is marked or otherwise identified and provided to a non-DoD entity by or on behalf of DoD in support of the performance of a contract, grant or other legal agreement; </a:t>
            </a:r>
          </a:p>
          <a:p>
            <a:pPr marL="742950" lvl="1" indent="-285750">
              <a:buFont typeface="Arial" panose="020B0604020202020204" pitchFamily="34" charset="0"/>
              <a:buChar char="•"/>
            </a:pPr>
            <a:endParaRPr lang="en-US" sz="1646" b="1" u="sng"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46" b="1" u="sng" dirty="0">
                <a:latin typeface="Calibri" panose="020F0502020204030204" pitchFamily="34" charset="0"/>
                <a:cs typeface="Calibri" panose="020F0502020204030204" pitchFamily="34" charset="0"/>
              </a:rPr>
              <a:t>or collected, developed, received, transmitted, used, or stored by or on behalf of the non-DoD entity in support of the performance of the contract</a:t>
            </a:r>
            <a:r>
              <a:rPr lang="en-US" sz="1646" dirty="0">
                <a:latin typeface="Calibri" panose="020F0502020204030204" pitchFamily="34" charset="0"/>
                <a:cs typeface="Calibri" panose="020F0502020204030204" pitchFamily="34" charset="0"/>
              </a:rPr>
              <a:t>, grant or other legal agreement.</a:t>
            </a:r>
          </a:p>
          <a:p>
            <a:pPr marL="285750" indent="-285750">
              <a:buFont typeface="Arial" panose="020B0604020202020204" pitchFamily="34" charset="0"/>
              <a:buChar char="•"/>
            </a:pPr>
            <a:endParaRPr lang="en-US" sz="1646" dirty="0">
              <a:latin typeface="Calibri" panose="020F0502020204030204" pitchFamily="34" charset="0"/>
              <a:cs typeface="Calibri" panose="020F0502020204030204" pitchFamily="34" charset="0"/>
            </a:endParaRPr>
          </a:p>
          <a:p>
            <a:pPr marL="285750" marR="0" lvl="0" indent="-285750" algn="l" defTabSz="914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Calibri" panose="020F0502020204030204" pitchFamily="34" charset="0"/>
                <a:ea typeface="Calibri" panose="020F0502020204030204" pitchFamily="34" charset="0"/>
                <a:cs typeface="Times New Roman" panose="02020603050405020304" pitchFamily="18" charset="0"/>
              </a:rPr>
              <a:t>Covered defense information requires protection under DFARS clause 252.204-7012 only if the information is </a:t>
            </a:r>
            <a:r>
              <a:rPr lang="en-US" sz="1800" b="1" u="sng" dirty="0">
                <a:latin typeface="Calibri" panose="020F0502020204030204" pitchFamily="34" charset="0"/>
                <a:ea typeface="Calibri" panose="020F0502020204030204" pitchFamily="34" charset="0"/>
                <a:cs typeface="Times New Roman" panose="02020603050405020304" pitchFamily="18" charset="0"/>
              </a:rPr>
              <a:t>EITHER marked or otherwise identified </a:t>
            </a:r>
            <a:r>
              <a:rPr lang="en-US" sz="1800" dirty="0">
                <a:latin typeface="Calibri" panose="020F0502020204030204" pitchFamily="34" charset="0"/>
                <a:ea typeface="Calibri" panose="020F0502020204030204" pitchFamily="34" charset="0"/>
                <a:cs typeface="Times New Roman" panose="02020603050405020304" pitchFamily="18" charset="0"/>
              </a:rPr>
              <a:t>in the contract, task order, or delivery order and provided to contractor by or on behalf of, DoD in support of the performance of the contract; </a:t>
            </a:r>
            <a:r>
              <a:rPr lang="en-US" sz="1800" b="1" u="sng" dirty="0">
                <a:latin typeface="Calibri" panose="020F0502020204030204" pitchFamily="34" charset="0"/>
                <a:ea typeface="Calibri" panose="020F0502020204030204" pitchFamily="34" charset="0"/>
                <a:cs typeface="Times New Roman" panose="02020603050405020304" pitchFamily="18" charset="0"/>
              </a:rPr>
              <a:t>OR collected, developed, received, transmitted, used, or stored by, or on behalf of, the contractor in support of the performance of the contract.</a:t>
            </a:r>
          </a:p>
          <a:p>
            <a:pPr marL="285750" indent="-285750">
              <a:buFont typeface="Arial" panose="020B0604020202020204" pitchFamily="34" charset="0"/>
              <a:buChar char="•"/>
            </a:pPr>
            <a:endParaRPr lang="en-US" sz="1646" dirty="0">
              <a:latin typeface="Calibri" panose="020F0502020204030204" pitchFamily="34" charset="0"/>
              <a:cs typeface="Calibri" panose="020F0502020204030204" pitchFamily="34" charset="0"/>
            </a:endParaRPr>
          </a:p>
          <a:p>
            <a:pPr marL="0" marR="0" lvl="0" indent="0" algn="l" defTabSz="914240" rtl="0" eaLnBrk="1" fontAlgn="auto" latinLnBrk="0" hangingPunct="1">
              <a:lnSpc>
                <a:spcPct val="100000"/>
              </a:lnSpc>
              <a:spcBef>
                <a:spcPts val="0"/>
              </a:spcBef>
              <a:spcAft>
                <a:spcPts val="0"/>
              </a:spcAft>
              <a:buClrTx/>
              <a:buSzTx/>
              <a:buFontTx/>
              <a:buNone/>
              <a:tabLst/>
              <a:defRPr/>
            </a:pPr>
            <a:endParaRPr lang="en-US" sz="24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240" rtl="0" eaLnBrk="1" fontAlgn="auto" latinLnBrk="0" hangingPunct="1">
              <a:lnSpc>
                <a:spcPct val="100000"/>
              </a:lnSpc>
              <a:spcBef>
                <a:spcPts val="0"/>
              </a:spcBef>
              <a:spcAft>
                <a:spcPts val="0"/>
              </a:spcAft>
              <a:buClrTx/>
              <a:buSzTx/>
              <a:buFontTx/>
              <a:buNone/>
              <a:tabLst/>
              <a:defRPr/>
            </a:pPr>
            <a:fld id="{F42FCFFD-459B-4F74-BD48-8157E1337D42}"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24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697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4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cs typeface="Calibri" panose="020F0502020204030204" pitchFamily="34" charset="0"/>
              </a:rPr>
              <a:t>DoD Information. </a:t>
            </a:r>
            <a:r>
              <a:rPr lang="en-US" sz="2400" dirty="0">
                <a:latin typeface="Calibri" panose="020F0502020204030204" pitchFamily="34" charset="0"/>
                <a:cs typeface="Calibri" panose="020F0502020204030204" pitchFamily="34" charset="0"/>
              </a:rPr>
              <a:t>Any information that is in DoD custody and control; relates to information in DoD custody and control; was acquired by DoD employees as part of their official duties or because of their official status within DoD, including information that is provided by the DoD to a non-DoD entity; or is developed by a non-DoD entity in support of an official DoD activity.</a:t>
            </a:r>
          </a:p>
          <a:p>
            <a:pPr marL="0" marR="0" lvl="0" indent="0" algn="l" defTabSz="914240" rtl="0" eaLnBrk="1" fontAlgn="auto" latinLnBrk="0" hangingPunct="1">
              <a:lnSpc>
                <a:spcPct val="100000"/>
              </a:lnSpc>
              <a:spcBef>
                <a:spcPts val="0"/>
              </a:spcBef>
              <a:spcAft>
                <a:spcPts val="0"/>
              </a:spcAft>
              <a:buClrTx/>
              <a:buSzTx/>
              <a:buFontTx/>
              <a:buNone/>
              <a:tabLst/>
              <a:defRP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46" b="1" dirty="0">
                <a:latin typeface="Calibri" panose="020F0502020204030204" pitchFamily="34" charset="0"/>
                <a:cs typeface="Calibri" panose="020F0502020204030204" pitchFamily="34" charset="0"/>
              </a:rPr>
              <a:t>DoD CUI:  Controlled Unclassified Information </a:t>
            </a:r>
            <a:r>
              <a:rPr lang="en-US" sz="1646" dirty="0">
                <a:latin typeface="Calibri" panose="020F0502020204030204" pitchFamily="34" charset="0"/>
                <a:cs typeface="Calibri" panose="020F0502020204030204" pitchFamily="34" charset="0"/>
              </a:rPr>
              <a:t>that is marked or otherwise identified and provided to a non-DoD entity by or on behalf of DoD in support of the performance of a contract, grant or other legal agreement; </a:t>
            </a:r>
          </a:p>
          <a:p>
            <a:pPr marL="742950" lvl="1" indent="-285750">
              <a:buFont typeface="Arial" panose="020B0604020202020204" pitchFamily="34" charset="0"/>
              <a:buChar char="•"/>
            </a:pPr>
            <a:endParaRPr lang="en-US" sz="1646" b="1" u="sng"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46" b="1" u="sng" dirty="0">
                <a:latin typeface="Calibri" panose="020F0502020204030204" pitchFamily="34" charset="0"/>
                <a:cs typeface="Calibri" panose="020F0502020204030204" pitchFamily="34" charset="0"/>
              </a:rPr>
              <a:t>or collected, developed, received, transmitted, used, or stored by or on behalf of the non-DoD entity in support of the performance of the contract</a:t>
            </a:r>
            <a:r>
              <a:rPr lang="en-US" sz="1646" dirty="0">
                <a:latin typeface="Calibri" panose="020F0502020204030204" pitchFamily="34" charset="0"/>
                <a:cs typeface="Calibri" panose="020F0502020204030204" pitchFamily="34" charset="0"/>
              </a:rPr>
              <a:t>, grant or other legal agreement.</a:t>
            </a:r>
          </a:p>
          <a:p>
            <a:pPr marL="285750" indent="-285750">
              <a:buFont typeface="Arial" panose="020B0604020202020204" pitchFamily="34" charset="0"/>
              <a:buChar char="•"/>
            </a:pPr>
            <a:endParaRPr lang="en-US" sz="1646" dirty="0">
              <a:latin typeface="Calibri" panose="020F0502020204030204" pitchFamily="34" charset="0"/>
              <a:cs typeface="Calibri" panose="020F0502020204030204" pitchFamily="34" charset="0"/>
            </a:endParaRPr>
          </a:p>
          <a:p>
            <a:pPr marL="285750" marR="0" lvl="0" indent="-285750" algn="l" defTabSz="914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Calibri" panose="020F0502020204030204" pitchFamily="34" charset="0"/>
                <a:ea typeface="Calibri" panose="020F0502020204030204" pitchFamily="34" charset="0"/>
                <a:cs typeface="Times New Roman" panose="02020603050405020304" pitchFamily="18" charset="0"/>
              </a:rPr>
              <a:t>Covered defense information requires protection under DFARS clause 252.204-7012 only if the information is </a:t>
            </a:r>
            <a:r>
              <a:rPr lang="en-US" sz="1800" b="1" u="sng" dirty="0">
                <a:latin typeface="Calibri" panose="020F0502020204030204" pitchFamily="34" charset="0"/>
                <a:ea typeface="Calibri" panose="020F0502020204030204" pitchFamily="34" charset="0"/>
                <a:cs typeface="Times New Roman" panose="02020603050405020304" pitchFamily="18" charset="0"/>
              </a:rPr>
              <a:t>EITHER marked or otherwise identified </a:t>
            </a:r>
            <a:r>
              <a:rPr lang="en-US" sz="1800" dirty="0">
                <a:latin typeface="Calibri" panose="020F0502020204030204" pitchFamily="34" charset="0"/>
                <a:ea typeface="Calibri" panose="020F0502020204030204" pitchFamily="34" charset="0"/>
                <a:cs typeface="Times New Roman" panose="02020603050405020304" pitchFamily="18" charset="0"/>
              </a:rPr>
              <a:t>in the contract, task order, or delivery order and provided to contractor by or on behalf of, DoD in support of the performance of the contract; </a:t>
            </a:r>
            <a:r>
              <a:rPr lang="en-US" sz="1800" b="1" u="sng" dirty="0">
                <a:latin typeface="Calibri" panose="020F0502020204030204" pitchFamily="34" charset="0"/>
                <a:ea typeface="Calibri" panose="020F0502020204030204" pitchFamily="34" charset="0"/>
                <a:cs typeface="Times New Roman" panose="02020603050405020304" pitchFamily="18" charset="0"/>
              </a:rPr>
              <a:t>OR collected, developed, received, transmitted, used, or stored by, or on behalf of, the contractor in support of the performance of the contract.</a:t>
            </a:r>
          </a:p>
          <a:p>
            <a:pPr marL="285750" indent="-285750">
              <a:buFont typeface="Arial" panose="020B0604020202020204" pitchFamily="34" charset="0"/>
              <a:buChar char="•"/>
            </a:pPr>
            <a:endParaRPr lang="en-US" sz="1646" dirty="0">
              <a:latin typeface="Calibri" panose="020F0502020204030204" pitchFamily="34" charset="0"/>
              <a:cs typeface="Calibri" panose="020F0502020204030204" pitchFamily="34" charset="0"/>
            </a:endParaRPr>
          </a:p>
          <a:p>
            <a:pPr marL="0" marR="0" lvl="0" indent="0" algn="l" defTabSz="914240" rtl="0" eaLnBrk="1" fontAlgn="auto" latinLnBrk="0" hangingPunct="1">
              <a:lnSpc>
                <a:spcPct val="100000"/>
              </a:lnSpc>
              <a:spcBef>
                <a:spcPts val="0"/>
              </a:spcBef>
              <a:spcAft>
                <a:spcPts val="0"/>
              </a:spcAft>
              <a:buClrTx/>
              <a:buSzTx/>
              <a:buFontTx/>
              <a:buNone/>
              <a:tabLst/>
              <a:defRPr/>
            </a:pPr>
            <a:endParaRPr lang="en-US" sz="24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240" rtl="0" eaLnBrk="1" fontAlgn="auto" latinLnBrk="0" hangingPunct="1">
              <a:lnSpc>
                <a:spcPct val="100000"/>
              </a:lnSpc>
              <a:spcBef>
                <a:spcPts val="0"/>
              </a:spcBef>
              <a:spcAft>
                <a:spcPts val="0"/>
              </a:spcAft>
              <a:buClrTx/>
              <a:buSzTx/>
              <a:buFontTx/>
              <a:buNone/>
              <a:tabLst/>
              <a:defRPr/>
            </a:pPr>
            <a:fld id="{F42FCFFD-459B-4F74-BD48-8157E1337D42}"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24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763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4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cs typeface="Calibri" panose="020F0502020204030204" pitchFamily="34" charset="0"/>
              </a:rPr>
              <a:t>DoD Information. </a:t>
            </a:r>
            <a:r>
              <a:rPr lang="en-US" sz="2400" dirty="0">
                <a:latin typeface="Calibri" panose="020F0502020204030204" pitchFamily="34" charset="0"/>
                <a:cs typeface="Calibri" panose="020F0502020204030204" pitchFamily="34" charset="0"/>
              </a:rPr>
              <a:t>Any information that is in DoD custody and control; relates to information in DoD custody and control; was acquired by DoD employees as part of their official duties or because of their official status within DoD, including information that is provided by the DoD to a non-DoD entity; or is developed by a non-DoD entity in support of an official DoD activity.</a:t>
            </a:r>
          </a:p>
          <a:p>
            <a:pPr marL="0" marR="0" lvl="0" indent="0" algn="l" defTabSz="914240" rtl="0" eaLnBrk="1" fontAlgn="auto" latinLnBrk="0" hangingPunct="1">
              <a:lnSpc>
                <a:spcPct val="100000"/>
              </a:lnSpc>
              <a:spcBef>
                <a:spcPts val="0"/>
              </a:spcBef>
              <a:spcAft>
                <a:spcPts val="0"/>
              </a:spcAft>
              <a:buClrTx/>
              <a:buSzTx/>
              <a:buFontTx/>
              <a:buNone/>
              <a:tabLst/>
              <a:defRP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46" b="1" dirty="0">
                <a:latin typeface="Calibri" panose="020F0502020204030204" pitchFamily="34" charset="0"/>
                <a:cs typeface="Calibri" panose="020F0502020204030204" pitchFamily="34" charset="0"/>
              </a:rPr>
              <a:t>DoD CUI:  Controlled Unclassified Information </a:t>
            </a:r>
            <a:r>
              <a:rPr lang="en-US" sz="1646" dirty="0">
                <a:latin typeface="Calibri" panose="020F0502020204030204" pitchFamily="34" charset="0"/>
                <a:cs typeface="Calibri" panose="020F0502020204030204" pitchFamily="34" charset="0"/>
              </a:rPr>
              <a:t>that is marked or otherwise identified and provided to a non-DoD entity by or on behalf of DoD in support of the performance of a contract, grant or other legal agreement; </a:t>
            </a:r>
          </a:p>
          <a:p>
            <a:pPr marL="742950" lvl="1" indent="-285750">
              <a:buFont typeface="Arial" panose="020B0604020202020204" pitchFamily="34" charset="0"/>
              <a:buChar char="•"/>
            </a:pPr>
            <a:endParaRPr lang="en-US" sz="1646" b="1" u="sng"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46" b="1" u="sng" dirty="0">
                <a:latin typeface="Calibri" panose="020F0502020204030204" pitchFamily="34" charset="0"/>
                <a:cs typeface="Calibri" panose="020F0502020204030204" pitchFamily="34" charset="0"/>
              </a:rPr>
              <a:t>or collected, developed, received, transmitted, used, or stored by or on behalf of the non-DoD entity in support of the performance of the contract</a:t>
            </a:r>
            <a:r>
              <a:rPr lang="en-US" sz="1646" dirty="0">
                <a:latin typeface="Calibri" panose="020F0502020204030204" pitchFamily="34" charset="0"/>
                <a:cs typeface="Calibri" panose="020F0502020204030204" pitchFamily="34" charset="0"/>
              </a:rPr>
              <a:t>, grant or other legal agreement.</a:t>
            </a:r>
          </a:p>
          <a:p>
            <a:pPr marL="285750" indent="-285750">
              <a:buFont typeface="Arial" panose="020B0604020202020204" pitchFamily="34" charset="0"/>
              <a:buChar char="•"/>
            </a:pPr>
            <a:endParaRPr lang="en-US" sz="1646" dirty="0">
              <a:latin typeface="Calibri" panose="020F0502020204030204" pitchFamily="34" charset="0"/>
              <a:cs typeface="Calibri" panose="020F0502020204030204" pitchFamily="34" charset="0"/>
            </a:endParaRPr>
          </a:p>
          <a:p>
            <a:pPr marL="285750" marR="0" lvl="0" indent="-285750" algn="l" defTabSz="914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Calibri" panose="020F0502020204030204" pitchFamily="34" charset="0"/>
                <a:ea typeface="Calibri" panose="020F0502020204030204" pitchFamily="34" charset="0"/>
                <a:cs typeface="Times New Roman" panose="02020603050405020304" pitchFamily="18" charset="0"/>
              </a:rPr>
              <a:t>Covered defense information requires protection under DFARS clause 252.204-7012 only if the information is </a:t>
            </a:r>
            <a:r>
              <a:rPr lang="en-US" sz="1800" b="1" u="sng" dirty="0">
                <a:latin typeface="Calibri" panose="020F0502020204030204" pitchFamily="34" charset="0"/>
                <a:ea typeface="Calibri" panose="020F0502020204030204" pitchFamily="34" charset="0"/>
                <a:cs typeface="Times New Roman" panose="02020603050405020304" pitchFamily="18" charset="0"/>
              </a:rPr>
              <a:t>EITHER marked or otherwise identified </a:t>
            </a:r>
            <a:r>
              <a:rPr lang="en-US" sz="1800" dirty="0">
                <a:latin typeface="Calibri" panose="020F0502020204030204" pitchFamily="34" charset="0"/>
                <a:ea typeface="Calibri" panose="020F0502020204030204" pitchFamily="34" charset="0"/>
                <a:cs typeface="Times New Roman" panose="02020603050405020304" pitchFamily="18" charset="0"/>
              </a:rPr>
              <a:t>in the contract, task order, or delivery order and provided to contractor by or on behalf of, DoD in support of the performance of the contract; </a:t>
            </a:r>
            <a:r>
              <a:rPr lang="en-US" sz="1800" b="1" u="sng" dirty="0">
                <a:latin typeface="Calibri" panose="020F0502020204030204" pitchFamily="34" charset="0"/>
                <a:ea typeface="Calibri" panose="020F0502020204030204" pitchFamily="34" charset="0"/>
                <a:cs typeface="Times New Roman" panose="02020603050405020304" pitchFamily="18" charset="0"/>
              </a:rPr>
              <a:t>OR collected, developed, received, transmitted, used, or stored by, or on behalf of, the contractor in support of the performance of the contract.</a:t>
            </a:r>
          </a:p>
          <a:p>
            <a:pPr marL="285750" indent="-285750">
              <a:buFont typeface="Arial" panose="020B0604020202020204" pitchFamily="34" charset="0"/>
              <a:buChar char="•"/>
            </a:pPr>
            <a:endParaRPr lang="en-US" sz="1646" dirty="0">
              <a:latin typeface="Calibri" panose="020F0502020204030204" pitchFamily="34" charset="0"/>
              <a:cs typeface="Calibri" panose="020F0502020204030204" pitchFamily="34" charset="0"/>
            </a:endParaRPr>
          </a:p>
          <a:p>
            <a:pPr marL="0" marR="0" lvl="0" indent="0" algn="l" defTabSz="914240" rtl="0" eaLnBrk="1" fontAlgn="auto" latinLnBrk="0" hangingPunct="1">
              <a:lnSpc>
                <a:spcPct val="100000"/>
              </a:lnSpc>
              <a:spcBef>
                <a:spcPts val="0"/>
              </a:spcBef>
              <a:spcAft>
                <a:spcPts val="0"/>
              </a:spcAft>
              <a:buClrTx/>
              <a:buSzTx/>
              <a:buFontTx/>
              <a:buNone/>
              <a:tabLst/>
              <a:defRPr/>
            </a:pPr>
            <a:endParaRPr lang="en-US" sz="24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240" rtl="0" eaLnBrk="1" fontAlgn="auto" latinLnBrk="0" hangingPunct="1">
              <a:lnSpc>
                <a:spcPct val="100000"/>
              </a:lnSpc>
              <a:spcBef>
                <a:spcPts val="0"/>
              </a:spcBef>
              <a:spcAft>
                <a:spcPts val="0"/>
              </a:spcAft>
              <a:buClrTx/>
              <a:buSzTx/>
              <a:buFontTx/>
              <a:buNone/>
              <a:tabLst/>
              <a:defRPr/>
            </a:pPr>
            <a:fld id="{F42FCFFD-459B-4F74-BD48-8157E1337D42}"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24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983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6B83-7A68-4FC1-929A-2124F4B3D0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6002E7-9461-494A-9ECC-3249098A2B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C36413-3EAA-48F7-A46B-32A98363B197}"/>
              </a:ext>
            </a:extLst>
          </p:cNvPr>
          <p:cNvSpPr>
            <a:spLocks noGrp="1"/>
          </p:cNvSpPr>
          <p:nvPr>
            <p:ph type="dt" sz="half" idx="10"/>
          </p:nvPr>
        </p:nvSpPr>
        <p:spPr/>
        <p:txBody>
          <a:bodyPr/>
          <a:lstStyle/>
          <a:p>
            <a:fld id="{83182C00-C8F7-4B09-8BA8-73EB41AEE955}" type="datetimeFigureOut">
              <a:rPr lang="en-US" smtClean="0"/>
              <a:t>3/2/2022</a:t>
            </a:fld>
            <a:endParaRPr lang="en-US"/>
          </a:p>
        </p:txBody>
      </p:sp>
      <p:sp>
        <p:nvSpPr>
          <p:cNvPr id="5" name="Footer Placeholder 4">
            <a:extLst>
              <a:ext uri="{FF2B5EF4-FFF2-40B4-BE49-F238E27FC236}">
                <a16:creationId xmlns:a16="http://schemas.microsoft.com/office/drawing/2014/main" id="{FDFFDE87-00A9-4D8B-915C-F9A2A9929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77014-DD94-49D1-AD73-6337F8EEDF55}"/>
              </a:ext>
            </a:extLst>
          </p:cNvPr>
          <p:cNvSpPr>
            <a:spLocks noGrp="1"/>
          </p:cNvSpPr>
          <p:nvPr>
            <p:ph type="sldNum" sz="quarter" idx="12"/>
          </p:nvPr>
        </p:nvSpPr>
        <p:spPr/>
        <p:txBody>
          <a:bodyPr/>
          <a:lstStyle/>
          <a:p>
            <a:fld id="{E68FBF6E-D88B-4D8D-A9EF-E00C46CE8CFF}" type="slidenum">
              <a:rPr lang="en-US" smtClean="0"/>
              <a:t>‹#›</a:t>
            </a:fld>
            <a:endParaRPr lang="en-US"/>
          </a:p>
        </p:txBody>
      </p:sp>
    </p:spTree>
    <p:extLst>
      <p:ext uri="{BB962C8B-B14F-4D97-AF65-F5344CB8AC3E}">
        <p14:creationId xmlns:p14="http://schemas.microsoft.com/office/powerpoint/2010/main" val="58752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0A3C-1890-4D12-A97C-7F7D55C049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543D70-3977-415C-ACB5-6D1C5F273C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C783C-A0F0-44D7-84F2-2B1E1C6425B6}"/>
              </a:ext>
            </a:extLst>
          </p:cNvPr>
          <p:cNvSpPr>
            <a:spLocks noGrp="1"/>
          </p:cNvSpPr>
          <p:nvPr>
            <p:ph type="dt" sz="half" idx="10"/>
          </p:nvPr>
        </p:nvSpPr>
        <p:spPr/>
        <p:txBody>
          <a:bodyPr/>
          <a:lstStyle/>
          <a:p>
            <a:fld id="{83182C00-C8F7-4B09-8BA8-73EB41AEE955}" type="datetimeFigureOut">
              <a:rPr lang="en-US" smtClean="0"/>
              <a:t>3/2/2022</a:t>
            </a:fld>
            <a:endParaRPr lang="en-US"/>
          </a:p>
        </p:txBody>
      </p:sp>
      <p:sp>
        <p:nvSpPr>
          <p:cNvPr id="5" name="Footer Placeholder 4">
            <a:extLst>
              <a:ext uri="{FF2B5EF4-FFF2-40B4-BE49-F238E27FC236}">
                <a16:creationId xmlns:a16="http://schemas.microsoft.com/office/drawing/2014/main" id="{9A53383B-180D-4FB9-BE55-261818C05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D8128-F428-4F43-AC18-37FEAD79D1D5}"/>
              </a:ext>
            </a:extLst>
          </p:cNvPr>
          <p:cNvSpPr>
            <a:spLocks noGrp="1"/>
          </p:cNvSpPr>
          <p:nvPr>
            <p:ph type="sldNum" sz="quarter" idx="12"/>
          </p:nvPr>
        </p:nvSpPr>
        <p:spPr/>
        <p:txBody>
          <a:bodyPr/>
          <a:lstStyle/>
          <a:p>
            <a:fld id="{E68FBF6E-D88B-4D8D-A9EF-E00C46CE8CFF}" type="slidenum">
              <a:rPr lang="en-US" smtClean="0"/>
              <a:t>‹#›</a:t>
            </a:fld>
            <a:endParaRPr lang="en-US"/>
          </a:p>
        </p:txBody>
      </p:sp>
    </p:spTree>
    <p:extLst>
      <p:ext uri="{BB962C8B-B14F-4D97-AF65-F5344CB8AC3E}">
        <p14:creationId xmlns:p14="http://schemas.microsoft.com/office/powerpoint/2010/main" val="155192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2A420F-4E9A-4309-BE59-46A23649E3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B6DCAE-301F-4832-A91B-73EAB3018E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6E136-E8A4-41A0-A59D-6EA435A61A46}"/>
              </a:ext>
            </a:extLst>
          </p:cNvPr>
          <p:cNvSpPr>
            <a:spLocks noGrp="1"/>
          </p:cNvSpPr>
          <p:nvPr>
            <p:ph type="dt" sz="half" idx="10"/>
          </p:nvPr>
        </p:nvSpPr>
        <p:spPr/>
        <p:txBody>
          <a:bodyPr/>
          <a:lstStyle/>
          <a:p>
            <a:fld id="{83182C00-C8F7-4B09-8BA8-73EB41AEE955}" type="datetimeFigureOut">
              <a:rPr lang="en-US" smtClean="0"/>
              <a:t>3/2/2022</a:t>
            </a:fld>
            <a:endParaRPr lang="en-US"/>
          </a:p>
        </p:txBody>
      </p:sp>
      <p:sp>
        <p:nvSpPr>
          <p:cNvPr id="5" name="Footer Placeholder 4">
            <a:extLst>
              <a:ext uri="{FF2B5EF4-FFF2-40B4-BE49-F238E27FC236}">
                <a16:creationId xmlns:a16="http://schemas.microsoft.com/office/drawing/2014/main" id="{CA4CC01C-1927-4301-9FEF-F43DC93E8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92918-90A8-4120-AA2D-BED523EE2157}"/>
              </a:ext>
            </a:extLst>
          </p:cNvPr>
          <p:cNvSpPr>
            <a:spLocks noGrp="1"/>
          </p:cNvSpPr>
          <p:nvPr>
            <p:ph type="sldNum" sz="quarter" idx="12"/>
          </p:nvPr>
        </p:nvSpPr>
        <p:spPr/>
        <p:txBody>
          <a:bodyPr/>
          <a:lstStyle/>
          <a:p>
            <a:fld id="{E68FBF6E-D88B-4D8D-A9EF-E00C46CE8CFF}" type="slidenum">
              <a:rPr lang="en-US" smtClean="0"/>
              <a:t>‹#›</a:t>
            </a:fld>
            <a:endParaRPr lang="en-US"/>
          </a:p>
        </p:txBody>
      </p:sp>
    </p:spTree>
    <p:extLst>
      <p:ext uri="{BB962C8B-B14F-4D97-AF65-F5344CB8AC3E}">
        <p14:creationId xmlns:p14="http://schemas.microsoft.com/office/powerpoint/2010/main" val="2014224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la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AE8BAAAB-355B-A140-B6AD-193780A7E1C3}"/>
              </a:ext>
            </a:extLst>
          </p:cNvPr>
          <p:cNvSpPr>
            <a:spLocks noGrp="1"/>
          </p:cNvSpPr>
          <p:nvPr>
            <p:ph type="ftr" sz="quarter" idx="10"/>
          </p:nvPr>
        </p:nvSpPr>
        <p:spPr>
          <a:xfrm>
            <a:off x="1220597" y="6294437"/>
            <a:ext cx="514603" cy="136525"/>
          </a:xfrm>
          <a:prstGeom prst="rect">
            <a:avLst/>
          </a:prstGeom>
        </p:spPr>
        <p:txBody>
          <a:bodyPr/>
          <a:lstStyle/>
          <a:p>
            <a:endParaRPr lang="en-US" dirty="0"/>
          </a:p>
        </p:txBody>
      </p:sp>
      <p:sp>
        <p:nvSpPr>
          <p:cNvPr id="6" name="Text Placeholder 5">
            <a:extLst>
              <a:ext uri="{FF2B5EF4-FFF2-40B4-BE49-F238E27FC236}">
                <a16:creationId xmlns:a16="http://schemas.microsoft.com/office/drawing/2014/main" id="{D3FA7947-2A86-D444-BEBB-D354A46F5D44}"/>
              </a:ext>
            </a:extLst>
          </p:cNvPr>
          <p:cNvSpPr>
            <a:spLocks noGrp="1"/>
          </p:cNvSpPr>
          <p:nvPr>
            <p:ph type="body" sz="quarter" idx="11"/>
          </p:nvPr>
        </p:nvSpPr>
        <p:spPr>
          <a:xfrm>
            <a:off x="1220788" y="1360800"/>
            <a:ext cx="10361612" cy="4701600"/>
          </a:xfrm>
          <a:prstGeom prst="rect">
            <a:avLst/>
          </a:prstGeom>
        </p:spPr>
        <p:txBody>
          <a:bodyPr lIns="0" tIns="0" rIns="0" bIns="0"/>
          <a:lstStyle>
            <a:lvl2pPr>
              <a:defRPr b="1"/>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68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60583"/>
            <a:ext cx="10515600" cy="5089236"/>
          </a:xfrm>
          <a:prstGeom prst="rect">
            <a:avLst/>
          </a:prstGeom>
        </p:spPr>
        <p:txBody>
          <a:bodyPr lIns="0" rIns="0" anchor="ct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normAutofit/>
          </a:bodyPr>
          <a:lstStyle>
            <a:lvl1pPr>
              <a:defRPr sz="20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830948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orient="horz" pos="392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9242A-8505-493F-A73A-401534F09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4416E-812D-4829-BF97-37DC200091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4DA07-FA7E-41A8-86EA-0C3AA5780482}"/>
              </a:ext>
            </a:extLst>
          </p:cNvPr>
          <p:cNvSpPr>
            <a:spLocks noGrp="1"/>
          </p:cNvSpPr>
          <p:nvPr>
            <p:ph type="dt" sz="half" idx="10"/>
          </p:nvPr>
        </p:nvSpPr>
        <p:spPr/>
        <p:txBody>
          <a:bodyPr/>
          <a:lstStyle/>
          <a:p>
            <a:fld id="{83182C00-C8F7-4B09-8BA8-73EB41AEE955}" type="datetimeFigureOut">
              <a:rPr lang="en-US" smtClean="0"/>
              <a:t>3/2/2022</a:t>
            </a:fld>
            <a:endParaRPr lang="en-US"/>
          </a:p>
        </p:txBody>
      </p:sp>
      <p:sp>
        <p:nvSpPr>
          <p:cNvPr id="5" name="Footer Placeholder 4">
            <a:extLst>
              <a:ext uri="{FF2B5EF4-FFF2-40B4-BE49-F238E27FC236}">
                <a16:creationId xmlns:a16="http://schemas.microsoft.com/office/drawing/2014/main" id="{7A5AFCD1-6381-4320-905E-30D6DD47A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352A6-0E3D-487D-B7D3-36F82824CA0B}"/>
              </a:ext>
            </a:extLst>
          </p:cNvPr>
          <p:cNvSpPr>
            <a:spLocks noGrp="1"/>
          </p:cNvSpPr>
          <p:nvPr>
            <p:ph type="sldNum" sz="quarter" idx="12"/>
          </p:nvPr>
        </p:nvSpPr>
        <p:spPr/>
        <p:txBody>
          <a:bodyPr/>
          <a:lstStyle/>
          <a:p>
            <a:fld id="{E68FBF6E-D88B-4D8D-A9EF-E00C46CE8CFF}" type="slidenum">
              <a:rPr lang="en-US" smtClean="0"/>
              <a:t>‹#›</a:t>
            </a:fld>
            <a:endParaRPr lang="en-US"/>
          </a:p>
        </p:txBody>
      </p:sp>
    </p:spTree>
    <p:extLst>
      <p:ext uri="{BB962C8B-B14F-4D97-AF65-F5344CB8AC3E}">
        <p14:creationId xmlns:p14="http://schemas.microsoft.com/office/powerpoint/2010/main" val="210512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610E-2318-4604-9886-39669DE7B2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F84994-210E-4091-804C-990EDD054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EA1FD-DBA0-4F4B-84DA-0200E9AC44F0}"/>
              </a:ext>
            </a:extLst>
          </p:cNvPr>
          <p:cNvSpPr>
            <a:spLocks noGrp="1"/>
          </p:cNvSpPr>
          <p:nvPr>
            <p:ph type="dt" sz="half" idx="10"/>
          </p:nvPr>
        </p:nvSpPr>
        <p:spPr/>
        <p:txBody>
          <a:bodyPr/>
          <a:lstStyle/>
          <a:p>
            <a:fld id="{83182C00-C8F7-4B09-8BA8-73EB41AEE955}" type="datetimeFigureOut">
              <a:rPr lang="en-US" smtClean="0"/>
              <a:t>3/2/2022</a:t>
            </a:fld>
            <a:endParaRPr lang="en-US"/>
          </a:p>
        </p:txBody>
      </p:sp>
      <p:sp>
        <p:nvSpPr>
          <p:cNvPr id="5" name="Footer Placeholder 4">
            <a:extLst>
              <a:ext uri="{FF2B5EF4-FFF2-40B4-BE49-F238E27FC236}">
                <a16:creationId xmlns:a16="http://schemas.microsoft.com/office/drawing/2014/main" id="{8D23736E-2CAC-481B-A8AF-BDAAC64FF3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11D6C-20D2-4970-979C-68CC00C847A9}"/>
              </a:ext>
            </a:extLst>
          </p:cNvPr>
          <p:cNvSpPr>
            <a:spLocks noGrp="1"/>
          </p:cNvSpPr>
          <p:nvPr>
            <p:ph type="sldNum" sz="quarter" idx="12"/>
          </p:nvPr>
        </p:nvSpPr>
        <p:spPr/>
        <p:txBody>
          <a:bodyPr/>
          <a:lstStyle/>
          <a:p>
            <a:fld id="{E68FBF6E-D88B-4D8D-A9EF-E00C46CE8CFF}" type="slidenum">
              <a:rPr lang="en-US" smtClean="0"/>
              <a:t>‹#›</a:t>
            </a:fld>
            <a:endParaRPr lang="en-US"/>
          </a:p>
        </p:txBody>
      </p:sp>
    </p:spTree>
    <p:extLst>
      <p:ext uri="{BB962C8B-B14F-4D97-AF65-F5344CB8AC3E}">
        <p14:creationId xmlns:p14="http://schemas.microsoft.com/office/powerpoint/2010/main" val="2507969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4682-7D84-44E1-8DBE-79D7105E9A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7295B9-7DA5-40C6-9536-B34885FAF6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B3E6A0-0205-4394-9041-F092D3666E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57C9E5-4E9B-46F7-9661-6270F50D2377}"/>
              </a:ext>
            </a:extLst>
          </p:cNvPr>
          <p:cNvSpPr>
            <a:spLocks noGrp="1"/>
          </p:cNvSpPr>
          <p:nvPr>
            <p:ph type="dt" sz="half" idx="10"/>
          </p:nvPr>
        </p:nvSpPr>
        <p:spPr/>
        <p:txBody>
          <a:bodyPr/>
          <a:lstStyle/>
          <a:p>
            <a:fld id="{83182C00-C8F7-4B09-8BA8-73EB41AEE955}" type="datetimeFigureOut">
              <a:rPr lang="en-US" smtClean="0"/>
              <a:t>3/2/2022</a:t>
            </a:fld>
            <a:endParaRPr lang="en-US"/>
          </a:p>
        </p:txBody>
      </p:sp>
      <p:sp>
        <p:nvSpPr>
          <p:cNvPr id="6" name="Footer Placeholder 5">
            <a:extLst>
              <a:ext uri="{FF2B5EF4-FFF2-40B4-BE49-F238E27FC236}">
                <a16:creationId xmlns:a16="http://schemas.microsoft.com/office/drawing/2014/main" id="{DC64690E-599C-41EF-A8C0-61A54FA2B1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12A63C-FCCC-4227-A5FF-A503BA0AD5F2}"/>
              </a:ext>
            </a:extLst>
          </p:cNvPr>
          <p:cNvSpPr>
            <a:spLocks noGrp="1"/>
          </p:cNvSpPr>
          <p:nvPr>
            <p:ph type="sldNum" sz="quarter" idx="12"/>
          </p:nvPr>
        </p:nvSpPr>
        <p:spPr/>
        <p:txBody>
          <a:bodyPr/>
          <a:lstStyle/>
          <a:p>
            <a:fld id="{E68FBF6E-D88B-4D8D-A9EF-E00C46CE8CFF}" type="slidenum">
              <a:rPr lang="en-US" smtClean="0"/>
              <a:t>‹#›</a:t>
            </a:fld>
            <a:endParaRPr lang="en-US"/>
          </a:p>
        </p:txBody>
      </p:sp>
    </p:spTree>
    <p:extLst>
      <p:ext uri="{BB962C8B-B14F-4D97-AF65-F5344CB8AC3E}">
        <p14:creationId xmlns:p14="http://schemas.microsoft.com/office/powerpoint/2010/main" val="74964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C9FC-31C5-4F35-B866-A89411C81F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B63D-E8A6-4619-A39A-D0AA289883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7A865A-6F25-40C4-932A-1E9B5C8B9B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C4E594-B62A-49CF-AF40-E8617692F4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0E45CC-90F2-4648-B83E-6200F99FBD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DAC0F-FA0F-4184-AE9F-693E2292C144}"/>
              </a:ext>
            </a:extLst>
          </p:cNvPr>
          <p:cNvSpPr>
            <a:spLocks noGrp="1"/>
          </p:cNvSpPr>
          <p:nvPr>
            <p:ph type="dt" sz="half" idx="10"/>
          </p:nvPr>
        </p:nvSpPr>
        <p:spPr/>
        <p:txBody>
          <a:bodyPr/>
          <a:lstStyle/>
          <a:p>
            <a:fld id="{83182C00-C8F7-4B09-8BA8-73EB41AEE955}" type="datetimeFigureOut">
              <a:rPr lang="en-US" smtClean="0"/>
              <a:t>3/2/2022</a:t>
            </a:fld>
            <a:endParaRPr lang="en-US"/>
          </a:p>
        </p:txBody>
      </p:sp>
      <p:sp>
        <p:nvSpPr>
          <p:cNvPr id="8" name="Footer Placeholder 7">
            <a:extLst>
              <a:ext uri="{FF2B5EF4-FFF2-40B4-BE49-F238E27FC236}">
                <a16:creationId xmlns:a16="http://schemas.microsoft.com/office/drawing/2014/main" id="{C107C663-202A-49AD-B19C-8629A811C8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A289B-6590-4D98-B708-4A22EB1A7A20}"/>
              </a:ext>
            </a:extLst>
          </p:cNvPr>
          <p:cNvSpPr>
            <a:spLocks noGrp="1"/>
          </p:cNvSpPr>
          <p:nvPr>
            <p:ph type="sldNum" sz="quarter" idx="12"/>
          </p:nvPr>
        </p:nvSpPr>
        <p:spPr/>
        <p:txBody>
          <a:bodyPr/>
          <a:lstStyle/>
          <a:p>
            <a:fld id="{E68FBF6E-D88B-4D8D-A9EF-E00C46CE8CFF}" type="slidenum">
              <a:rPr lang="en-US" smtClean="0"/>
              <a:t>‹#›</a:t>
            </a:fld>
            <a:endParaRPr lang="en-US"/>
          </a:p>
        </p:txBody>
      </p:sp>
    </p:spTree>
    <p:extLst>
      <p:ext uri="{BB962C8B-B14F-4D97-AF65-F5344CB8AC3E}">
        <p14:creationId xmlns:p14="http://schemas.microsoft.com/office/powerpoint/2010/main" val="46261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251F-E917-4857-9A4E-9F13BBA757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5B9FC8-C80C-48C2-90FB-EB4B59DFB2DC}"/>
              </a:ext>
            </a:extLst>
          </p:cNvPr>
          <p:cNvSpPr>
            <a:spLocks noGrp="1"/>
          </p:cNvSpPr>
          <p:nvPr>
            <p:ph type="dt" sz="half" idx="10"/>
          </p:nvPr>
        </p:nvSpPr>
        <p:spPr/>
        <p:txBody>
          <a:bodyPr/>
          <a:lstStyle/>
          <a:p>
            <a:fld id="{83182C00-C8F7-4B09-8BA8-73EB41AEE955}" type="datetimeFigureOut">
              <a:rPr lang="en-US" smtClean="0"/>
              <a:t>3/2/2022</a:t>
            </a:fld>
            <a:endParaRPr lang="en-US"/>
          </a:p>
        </p:txBody>
      </p:sp>
      <p:sp>
        <p:nvSpPr>
          <p:cNvPr id="4" name="Footer Placeholder 3">
            <a:extLst>
              <a:ext uri="{FF2B5EF4-FFF2-40B4-BE49-F238E27FC236}">
                <a16:creationId xmlns:a16="http://schemas.microsoft.com/office/drawing/2014/main" id="{0C6C1E73-41B7-470B-8F0C-6C3ECAD701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86A109-DA6B-4647-B661-A82ACD6246D8}"/>
              </a:ext>
            </a:extLst>
          </p:cNvPr>
          <p:cNvSpPr>
            <a:spLocks noGrp="1"/>
          </p:cNvSpPr>
          <p:nvPr>
            <p:ph type="sldNum" sz="quarter" idx="12"/>
          </p:nvPr>
        </p:nvSpPr>
        <p:spPr/>
        <p:txBody>
          <a:bodyPr/>
          <a:lstStyle/>
          <a:p>
            <a:fld id="{E68FBF6E-D88B-4D8D-A9EF-E00C46CE8CFF}" type="slidenum">
              <a:rPr lang="en-US" smtClean="0"/>
              <a:t>‹#›</a:t>
            </a:fld>
            <a:endParaRPr lang="en-US"/>
          </a:p>
        </p:txBody>
      </p:sp>
    </p:spTree>
    <p:extLst>
      <p:ext uri="{BB962C8B-B14F-4D97-AF65-F5344CB8AC3E}">
        <p14:creationId xmlns:p14="http://schemas.microsoft.com/office/powerpoint/2010/main" val="269686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EB26F4-0418-465B-B041-9F779DCCAA12}"/>
              </a:ext>
            </a:extLst>
          </p:cNvPr>
          <p:cNvSpPr>
            <a:spLocks noGrp="1"/>
          </p:cNvSpPr>
          <p:nvPr>
            <p:ph type="dt" sz="half" idx="10"/>
          </p:nvPr>
        </p:nvSpPr>
        <p:spPr/>
        <p:txBody>
          <a:bodyPr/>
          <a:lstStyle/>
          <a:p>
            <a:fld id="{83182C00-C8F7-4B09-8BA8-73EB41AEE955}" type="datetimeFigureOut">
              <a:rPr lang="en-US" smtClean="0"/>
              <a:t>3/2/2022</a:t>
            </a:fld>
            <a:endParaRPr lang="en-US"/>
          </a:p>
        </p:txBody>
      </p:sp>
      <p:sp>
        <p:nvSpPr>
          <p:cNvPr id="3" name="Footer Placeholder 2">
            <a:extLst>
              <a:ext uri="{FF2B5EF4-FFF2-40B4-BE49-F238E27FC236}">
                <a16:creationId xmlns:a16="http://schemas.microsoft.com/office/drawing/2014/main" id="{D9342241-9F09-455B-9486-BE32ABF483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8F9805-FF15-4541-A9CC-1B241D2B70EC}"/>
              </a:ext>
            </a:extLst>
          </p:cNvPr>
          <p:cNvSpPr>
            <a:spLocks noGrp="1"/>
          </p:cNvSpPr>
          <p:nvPr>
            <p:ph type="sldNum" sz="quarter" idx="12"/>
          </p:nvPr>
        </p:nvSpPr>
        <p:spPr/>
        <p:txBody>
          <a:bodyPr/>
          <a:lstStyle/>
          <a:p>
            <a:fld id="{E68FBF6E-D88B-4D8D-A9EF-E00C46CE8CFF}" type="slidenum">
              <a:rPr lang="en-US" smtClean="0"/>
              <a:t>‹#›</a:t>
            </a:fld>
            <a:endParaRPr lang="en-US"/>
          </a:p>
        </p:txBody>
      </p:sp>
    </p:spTree>
    <p:extLst>
      <p:ext uri="{BB962C8B-B14F-4D97-AF65-F5344CB8AC3E}">
        <p14:creationId xmlns:p14="http://schemas.microsoft.com/office/powerpoint/2010/main" val="318985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93B9-B24A-46FB-A58F-E95428AEDC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99026E-C05B-4B7A-8A02-445BC6A3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2996CF-7786-47CE-A2DE-4B78AD492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C6441E-AE41-4FC0-8E08-8D5FBA5C7D9E}"/>
              </a:ext>
            </a:extLst>
          </p:cNvPr>
          <p:cNvSpPr>
            <a:spLocks noGrp="1"/>
          </p:cNvSpPr>
          <p:nvPr>
            <p:ph type="dt" sz="half" idx="10"/>
          </p:nvPr>
        </p:nvSpPr>
        <p:spPr/>
        <p:txBody>
          <a:bodyPr/>
          <a:lstStyle/>
          <a:p>
            <a:fld id="{83182C00-C8F7-4B09-8BA8-73EB41AEE955}" type="datetimeFigureOut">
              <a:rPr lang="en-US" smtClean="0"/>
              <a:t>3/2/2022</a:t>
            </a:fld>
            <a:endParaRPr lang="en-US"/>
          </a:p>
        </p:txBody>
      </p:sp>
      <p:sp>
        <p:nvSpPr>
          <p:cNvPr id="6" name="Footer Placeholder 5">
            <a:extLst>
              <a:ext uri="{FF2B5EF4-FFF2-40B4-BE49-F238E27FC236}">
                <a16:creationId xmlns:a16="http://schemas.microsoft.com/office/drawing/2014/main" id="{BD811FD9-3D1C-43CC-A523-68CC14480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0658F8-3B67-451E-8D28-3CBD36632D66}"/>
              </a:ext>
            </a:extLst>
          </p:cNvPr>
          <p:cNvSpPr>
            <a:spLocks noGrp="1"/>
          </p:cNvSpPr>
          <p:nvPr>
            <p:ph type="sldNum" sz="quarter" idx="12"/>
          </p:nvPr>
        </p:nvSpPr>
        <p:spPr/>
        <p:txBody>
          <a:bodyPr/>
          <a:lstStyle/>
          <a:p>
            <a:fld id="{E68FBF6E-D88B-4D8D-A9EF-E00C46CE8CFF}" type="slidenum">
              <a:rPr lang="en-US" smtClean="0"/>
              <a:t>‹#›</a:t>
            </a:fld>
            <a:endParaRPr lang="en-US"/>
          </a:p>
        </p:txBody>
      </p:sp>
    </p:spTree>
    <p:extLst>
      <p:ext uri="{BB962C8B-B14F-4D97-AF65-F5344CB8AC3E}">
        <p14:creationId xmlns:p14="http://schemas.microsoft.com/office/powerpoint/2010/main" val="210139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5CFF-9A08-4EA2-ADDA-6718739E05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B4E062-CCBD-453E-AF8F-B6DA29DCD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857C04-42EC-4510-9432-B70E071D2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6B3126-BA9D-456C-8D43-D7EDE4E54C09}"/>
              </a:ext>
            </a:extLst>
          </p:cNvPr>
          <p:cNvSpPr>
            <a:spLocks noGrp="1"/>
          </p:cNvSpPr>
          <p:nvPr>
            <p:ph type="dt" sz="half" idx="10"/>
          </p:nvPr>
        </p:nvSpPr>
        <p:spPr/>
        <p:txBody>
          <a:bodyPr/>
          <a:lstStyle/>
          <a:p>
            <a:fld id="{83182C00-C8F7-4B09-8BA8-73EB41AEE955}" type="datetimeFigureOut">
              <a:rPr lang="en-US" smtClean="0"/>
              <a:t>3/2/2022</a:t>
            </a:fld>
            <a:endParaRPr lang="en-US"/>
          </a:p>
        </p:txBody>
      </p:sp>
      <p:sp>
        <p:nvSpPr>
          <p:cNvPr id="6" name="Footer Placeholder 5">
            <a:extLst>
              <a:ext uri="{FF2B5EF4-FFF2-40B4-BE49-F238E27FC236}">
                <a16:creationId xmlns:a16="http://schemas.microsoft.com/office/drawing/2014/main" id="{A5D59FD9-F288-489F-8A94-994C5E1E7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6C6404-EB12-41BF-B91A-95F04F62F189}"/>
              </a:ext>
            </a:extLst>
          </p:cNvPr>
          <p:cNvSpPr>
            <a:spLocks noGrp="1"/>
          </p:cNvSpPr>
          <p:nvPr>
            <p:ph type="sldNum" sz="quarter" idx="12"/>
          </p:nvPr>
        </p:nvSpPr>
        <p:spPr/>
        <p:txBody>
          <a:bodyPr/>
          <a:lstStyle/>
          <a:p>
            <a:fld id="{E68FBF6E-D88B-4D8D-A9EF-E00C46CE8CFF}" type="slidenum">
              <a:rPr lang="en-US" smtClean="0"/>
              <a:t>‹#›</a:t>
            </a:fld>
            <a:endParaRPr lang="en-US"/>
          </a:p>
        </p:txBody>
      </p:sp>
    </p:spTree>
    <p:extLst>
      <p:ext uri="{BB962C8B-B14F-4D97-AF65-F5344CB8AC3E}">
        <p14:creationId xmlns:p14="http://schemas.microsoft.com/office/powerpoint/2010/main" val="310629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99AFA3-F944-4CE4-8530-ADEA25DE3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CC4265-F7A1-4429-A516-92FBEADDE0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1E3F7-51F7-40FB-B3F5-BC3ED9CFC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82C00-C8F7-4B09-8BA8-73EB41AEE955}" type="datetimeFigureOut">
              <a:rPr lang="en-US" smtClean="0"/>
              <a:t>3/2/2022</a:t>
            </a:fld>
            <a:endParaRPr lang="en-US"/>
          </a:p>
        </p:txBody>
      </p:sp>
      <p:sp>
        <p:nvSpPr>
          <p:cNvPr id="5" name="Footer Placeholder 4">
            <a:extLst>
              <a:ext uri="{FF2B5EF4-FFF2-40B4-BE49-F238E27FC236}">
                <a16:creationId xmlns:a16="http://schemas.microsoft.com/office/drawing/2014/main" id="{E531A1F8-8F68-4EC2-8204-7D5D135D01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689C52-1E72-4DA6-B5C4-218087425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FBF6E-D88B-4D8D-A9EF-E00C46CE8CFF}" type="slidenum">
              <a:rPr lang="en-US" smtClean="0"/>
              <a:t>‹#›</a:t>
            </a:fld>
            <a:endParaRPr lang="en-US"/>
          </a:p>
        </p:txBody>
      </p:sp>
    </p:spTree>
    <p:extLst>
      <p:ext uri="{BB962C8B-B14F-4D97-AF65-F5344CB8AC3E}">
        <p14:creationId xmlns:p14="http://schemas.microsoft.com/office/powerpoint/2010/main" val="2154425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14.png"/><Relationship Id="rId5" Type="http://schemas.openxmlformats.org/officeDocument/2006/relationships/image" Target="../media/image12.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18.tiff"/><Relationship Id="rId9" Type="http://schemas.microsoft.com/office/2007/relationships/hdphoto" Target="../media/hdphoto7.wdp"/></Relationships>
</file>

<file path=ppt/slides/_rels/slide13.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4.png"/><Relationship Id="rId4" Type="http://schemas.openxmlformats.org/officeDocument/2006/relationships/diagramLayout" Target="../diagrams/layout2.xm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4.png"/><Relationship Id="rId4" Type="http://schemas.openxmlformats.org/officeDocument/2006/relationships/diagramLayout" Target="../diagrams/layout3.xm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4.png"/><Relationship Id="rId4" Type="http://schemas.openxmlformats.org/officeDocument/2006/relationships/diagramLayout" Target="../diagrams/layout4.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0.tiff"/><Relationship Id="rId7" Type="http://schemas.openxmlformats.org/officeDocument/2006/relationships/diagramQuickStyle" Target="../diagrams/quickStyle5.xml"/><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Layout" Target="../diagrams/layout5.xml"/><Relationship Id="rId11" Type="http://schemas.openxmlformats.org/officeDocument/2006/relationships/image" Target="../media/image18.tiff"/><Relationship Id="rId5" Type="http://schemas.openxmlformats.org/officeDocument/2006/relationships/diagramData" Target="../diagrams/data5.xml"/><Relationship Id="rId10" Type="http://schemas.openxmlformats.org/officeDocument/2006/relationships/image" Target="../media/image19.png"/><Relationship Id="rId4" Type="http://schemas.openxmlformats.org/officeDocument/2006/relationships/image" Target="../media/image17.png"/><Relationship Id="rId9" Type="http://schemas.microsoft.com/office/2007/relationships/diagramDrawing" Target="../diagrams/drawing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tif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go.microsoft.com/fwlink/?LinkId=617172"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jpe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52288C-1E00-4496-A9EB-19A38ABE5D72}"/>
              </a:ext>
            </a:extLst>
          </p:cNvPr>
          <p:cNvSpPr/>
          <p:nvPr/>
        </p:nvSpPr>
        <p:spPr>
          <a:xfrm>
            <a:off x="269628" y="220785"/>
            <a:ext cx="11652739" cy="6416430"/>
          </a:xfrm>
          <a:prstGeom prst="rect">
            <a:avLst/>
          </a:prstGeom>
          <a:solidFill>
            <a:srgbClr val="133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5EADE6-DCAA-411F-A25B-0985A3335E96}"/>
              </a:ext>
            </a:extLst>
          </p:cNvPr>
          <p:cNvSpPr/>
          <p:nvPr/>
        </p:nvSpPr>
        <p:spPr>
          <a:xfrm>
            <a:off x="0" y="-31845"/>
            <a:ext cx="12192000" cy="6858000"/>
          </a:xfrm>
          <a:prstGeom prst="rect">
            <a:avLst/>
          </a:prstGeom>
          <a:noFill/>
          <a:ln w="57150">
            <a:solidFill>
              <a:srgbClr val="F05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26EFC7E-3B38-4374-B6A3-478F1CFD7378}"/>
              </a:ext>
            </a:extLst>
          </p:cNvPr>
          <p:cNvSpPr txBox="1"/>
          <p:nvPr/>
        </p:nvSpPr>
        <p:spPr>
          <a:xfrm>
            <a:off x="269628" y="5420215"/>
            <a:ext cx="11652739" cy="707886"/>
          </a:xfrm>
          <a:prstGeom prst="rect">
            <a:avLst/>
          </a:prstGeom>
          <a:noFill/>
        </p:spPr>
        <p:txBody>
          <a:bodyPr wrap="square" rtlCol="0">
            <a:spAutoFit/>
          </a:bodyPr>
          <a:lstStyle/>
          <a:p>
            <a:pPr algn="ctr"/>
            <a:r>
              <a:rPr lang="en-US" sz="4000">
                <a:solidFill>
                  <a:schemeClr val="bg1"/>
                </a:solidFill>
                <a:latin typeface="Klavika Bd" panose="02000803050000020004" pitchFamily="50" charset="0"/>
              </a:rPr>
              <a:t>March 2, </a:t>
            </a:r>
            <a:r>
              <a:rPr lang="en-US" sz="4000" dirty="0">
                <a:solidFill>
                  <a:schemeClr val="bg1"/>
                </a:solidFill>
                <a:latin typeface="Klavika Bd" panose="02000803050000020004" pitchFamily="50" charset="0"/>
              </a:rPr>
              <a:t>2022</a:t>
            </a:r>
          </a:p>
        </p:txBody>
      </p:sp>
      <p:cxnSp>
        <p:nvCxnSpPr>
          <p:cNvPr id="23" name="Straight Connector 22">
            <a:extLst>
              <a:ext uri="{FF2B5EF4-FFF2-40B4-BE49-F238E27FC236}">
                <a16:creationId xmlns:a16="http://schemas.microsoft.com/office/drawing/2014/main" id="{D1E12AA3-7543-416F-A516-74E4B6E3F84E}"/>
              </a:ext>
            </a:extLst>
          </p:cNvPr>
          <p:cNvCxnSpPr/>
          <p:nvPr/>
        </p:nvCxnSpPr>
        <p:spPr>
          <a:xfrm>
            <a:off x="3333588" y="4887221"/>
            <a:ext cx="552482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6359344-6322-489B-9350-A545E2B22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7213" y="1928004"/>
            <a:ext cx="4630113" cy="3577816"/>
          </a:xfrm>
          <a:prstGeom prst="rect">
            <a:avLst/>
          </a:prstGeom>
        </p:spPr>
      </p:pic>
      <p:pic>
        <p:nvPicPr>
          <p:cNvPr id="8" name="Picture 7">
            <a:extLst>
              <a:ext uri="{FF2B5EF4-FFF2-40B4-BE49-F238E27FC236}">
                <a16:creationId xmlns:a16="http://schemas.microsoft.com/office/drawing/2014/main" id="{DD67E0E6-F7A1-41F6-A4B6-924D354A2A13}"/>
              </a:ext>
            </a:extLst>
          </p:cNvPr>
          <p:cNvPicPr>
            <a:picLocks noChangeAspect="1"/>
          </p:cNvPicPr>
          <p:nvPr/>
        </p:nvPicPr>
        <p:blipFill>
          <a:blip r:embed="rId3"/>
          <a:stretch>
            <a:fillRect/>
          </a:stretch>
        </p:blipFill>
        <p:spPr>
          <a:xfrm>
            <a:off x="1452101" y="3363618"/>
            <a:ext cx="2522727" cy="498503"/>
          </a:xfrm>
          <a:prstGeom prst="rect">
            <a:avLst/>
          </a:prstGeom>
        </p:spPr>
      </p:pic>
      <p:pic>
        <p:nvPicPr>
          <p:cNvPr id="9" name="Picture 8">
            <a:extLst>
              <a:ext uri="{FF2B5EF4-FFF2-40B4-BE49-F238E27FC236}">
                <a16:creationId xmlns:a16="http://schemas.microsoft.com/office/drawing/2014/main" id="{2D976C9E-9357-47BA-A97F-6E3A030C90EE}"/>
              </a:ext>
            </a:extLst>
          </p:cNvPr>
          <p:cNvPicPr>
            <a:picLocks noChangeAspect="1"/>
          </p:cNvPicPr>
          <p:nvPr/>
        </p:nvPicPr>
        <p:blipFill>
          <a:blip r:embed="rId4"/>
          <a:stretch>
            <a:fillRect/>
          </a:stretch>
        </p:blipFill>
        <p:spPr>
          <a:xfrm>
            <a:off x="4475112" y="3205418"/>
            <a:ext cx="3352989" cy="814904"/>
          </a:xfrm>
          <a:prstGeom prst="rect">
            <a:avLst/>
          </a:prstGeom>
        </p:spPr>
      </p:pic>
      <p:sp>
        <p:nvSpPr>
          <p:cNvPr id="10" name="TextBox 9">
            <a:extLst>
              <a:ext uri="{FF2B5EF4-FFF2-40B4-BE49-F238E27FC236}">
                <a16:creationId xmlns:a16="http://schemas.microsoft.com/office/drawing/2014/main" id="{BC439199-6CCB-4CB2-93DD-BBCD213D6F7E}"/>
              </a:ext>
            </a:extLst>
          </p:cNvPr>
          <p:cNvSpPr txBox="1"/>
          <p:nvPr/>
        </p:nvSpPr>
        <p:spPr>
          <a:xfrm>
            <a:off x="269628" y="1053123"/>
            <a:ext cx="11652739" cy="1569660"/>
          </a:xfrm>
          <a:prstGeom prst="rect">
            <a:avLst/>
          </a:prstGeom>
          <a:noFill/>
        </p:spPr>
        <p:txBody>
          <a:bodyPr wrap="square">
            <a:spAutoFit/>
          </a:bodyPr>
          <a:lstStyle/>
          <a:p>
            <a:pPr lvl="1" algn="ctr"/>
            <a:r>
              <a:rPr lang="en-US" sz="4800" b="1" i="0" dirty="0">
                <a:solidFill>
                  <a:srgbClr val="FFFFFF"/>
                </a:solidFill>
                <a:effectLst/>
                <a:latin typeface="Klavika Bd" panose="02000803050000020004" pitchFamily="50" charset="0"/>
              </a:rPr>
              <a:t>Avoiding CMMC Compliance Pitfalls </a:t>
            </a:r>
          </a:p>
          <a:p>
            <a:pPr lvl="1" algn="ctr"/>
            <a:r>
              <a:rPr lang="en-US" sz="4800" b="1" i="0" dirty="0">
                <a:solidFill>
                  <a:srgbClr val="FFFFFF"/>
                </a:solidFill>
                <a:effectLst/>
                <a:latin typeface="Klavika Bd" panose="02000803050000020004" pitchFamily="50" charset="0"/>
              </a:rPr>
              <a:t>By Relying on Proven Solutions</a:t>
            </a:r>
          </a:p>
        </p:txBody>
      </p:sp>
    </p:spTree>
    <p:extLst>
      <p:ext uri="{BB962C8B-B14F-4D97-AF65-F5344CB8AC3E}">
        <p14:creationId xmlns:p14="http://schemas.microsoft.com/office/powerpoint/2010/main" val="399300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725ABB-56CB-4635-ACD3-7A7508DC64AF}"/>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512F0D7-F6A8-3440-AA15-1D171CD81FD5}"/>
              </a:ext>
            </a:extLst>
          </p:cNvPr>
          <p:cNvSpPr txBox="1"/>
          <p:nvPr/>
        </p:nvSpPr>
        <p:spPr>
          <a:xfrm>
            <a:off x="544014" y="6656771"/>
            <a:ext cx="12192000" cy="217047"/>
          </a:xfrm>
          <a:prstGeom prst="rect">
            <a:avLst/>
          </a:prstGeom>
          <a:noFill/>
        </p:spPr>
        <p:txBody>
          <a:bodyPr wrap="square" lIns="0" rIns="0" rtlCol="0">
            <a:spAutoFit/>
          </a:bodyPr>
          <a:lstStyle/>
          <a:p>
            <a:pPr algn="ctr">
              <a:lnSpc>
                <a:spcPct val="125000"/>
              </a:lnSpc>
            </a:pPr>
            <a:r>
              <a:rPr lang="en-US" sz="700">
                <a:solidFill>
                  <a:srgbClr val="182B6C"/>
                </a:solidFill>
              </a:rPr>
              <a:t>Confidential - Do not duplicate or distribute without written permission from DTC </a:t>
            </a:r>
            <a:r>
              <a:rPr lang="en-US" sz="700" err="1">
                <a:solidFill>
                  <a:srgbClr val="182B6C"/>
                </a:solidFill>
              </a:rPr>
              <a:t>Global.US</a:t>
            </a:r>
            <a:r>
              <a:rPr lang="en-US" sz="700">
                <a:solidFill>
                  <a:srgbClr val="182B6C"/>
                </a:solidFill>
              </a:rPr>
              <a:t>, LLC</a:t>
            </a:r>
            <a:endParaRPr lang="en-US" sz="700" spc="20">
              <a:solidFill>
                <a:srgbClr val="182B6C"/>
              </a:solidFill>
            </a:endParaRPr>
          </a:p>
        </p:txBody>
      </p:sp>
      <p:sp>
        <p:nvSpPr>
          <p:cNvPr id="9" name="Rectangle 8">
            <a:extLst>
              <a:ext uri="{FF2B5EF4-FFF2-40B4-BE49-F238E27FC236}">
                <a16:creationId xmlns:a16="http://schemas.microsoft.com/office/drawing/2014/main" id="{38043A3A-D40E-C249-9E24-EA9111EE49F8}"/>
              </a:ext>
            </a:extLst>
          </p:cNvPr>
          <p:cNvSpPr/>
          <p:nvPr/>
        </p:nvSpPr>
        <p:spPr>
          <a:xfrm>
            <a:off x="3526972" y="3082767"/>
            <a:ext cx="2351314" cy="2035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7" name="Rectangle 36">
            <a:extLst>
              <a:ext uri="{FF2B5EF4-FFF2-40B4-BE49-F238E27FC236}">
                <a16:creationId xmlns:a16="http://schemas.microsoft.com/office/drawing/2014/main" id="{9DE13B3E-D5A9-9F4F-B404-BB9E6D9513CD}"/>
              </a:ext>
            </a:extLst>
          </p:cNvPr>
          <p:cNvSpPr/>
          <p:nvPr/>
        </p:nvSpPr>
        <p:spPr>
          <a:xfrm>
            <a:off x="5769428" y="2173809"/>
            <a:ext cx="1219200" cy="2944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3F1DDE25-5301-1A40-A6E0-A1E4FE734386}"/>
              </a:ext>
            </a:extLst>
          </p:cNvPr>
          <p:cNvSpPr/>
          <p:nvPr/>
        </p:nvSpPr>
        <p:spPr>
          <a:xfrm>
            <a:off x="5497286" y="2684070"/>
            <a:ext cx="979714" cy="52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26" name="Picture 2" descr="Organizations Seeking Certification">
            <a:extLst>
              <a:ext uri="{FF2B5EF4-FFF2-40B4-BE49-F238E27FC236}">
                <a16:creationId xmlns:a16="http://schemas.microsoft.com/office/drawing/2014/main" id="{23D8A6FB-3F12-3048-8196-5148770622F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65523" y="1761129"/>
            <a:ext cx="3067834" cy="426876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5F30D56-0A9C-2041-8F62-A3343ECBB726}"/>
              </a:ext>
            </a:extLst>
          </p:cNvPr>
          <p:cNvSpPr txBox="1"/>
          <p:nvPr/>
        </p:nvSpPr>
        <p:spPr>
          <a:xfrm>
            <a:off x="6261220" y="2334865"/>
            <a:ext cx="3350866"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Lack of Reliable Expertise</a:t>
            </a:r>
          </a:p>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Lack of Experience </a:t>
            </a:r>
          </a:p>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Lack of Resources</a:t>
            </a:r>
          </a:p>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Uncertain Technologies</a:t>
            </a:r>
          </a:p>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Inconsistent Services</a:t>
            </a:r>
          </a:p>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Uncertain Investments</a:t>
            </a:r>
          </a:p>
        </p:txBody>
      </p:sp>
      <p:sp>
        <p:nvSpPr>
          <p:cNvPr id="43" name="Oval 42">
            <a:extLst>
              <a:ext uri="{FF2B5EF4-FFF2-40B4-BE49-F238E27FC236}">
                <a16:creationId xmlns:a16="http://schemas.microsoft.com/office/drawing/2014/main" id="{0EAC4776-FEA3-2F46-8F93-FCED66975AE1}"/>
              </a:ext>
            </a:extLst>
          </p:cNvPr>
          <p:cNvSpPr/>
          <p:nvPr/>
        </p:nvSpPr>
        <p:spPr>
          <a:xfrm>
            <a:off x="6076164" y="4484793"/>
            <a:ext cx="827315" cy="794658"/>
          </a:xfrm>
          <a:prstGeom prst="ellipse">
            <a:avLst/>
          </a:prstGeom>
          <a:solidFill>
            <a:srgbClr val="053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Neue" panose="02000503000000020004" pitchFamily="2" charset="0"/>
                <a:ea typeface="Helvetica Neue" panose="02000503000000020004" pitchFamily="2" charset="0"/>
                <a:cs typeface="Helvetica Neue" panose="02000503000000020004" pitchFamily="2" charset="0"/>
              </a:rPr>
              <a:t>Federal</a:t>
            </a:r>
          </a:p>
        </p:txBody>
      </p:sp>
      <p:sp>
        <p:nvSpPr>
          <p:cNvPr id="45" name="Oval 44">
            <a:extLst>
              <a:ext uri="{FF2B5EF4-FFF2-40B4-BE49-F238E27FC236}">
                <a16:creationId xmlns:a16="http://schemas.microsoft.com/office/drawing/2014/main" id="{894A975E-2826-814C-92CB-524CD5186261}"/>
              </a:ext>
            </a:extLst>
          </p:cNvPr>
          <p:cNvSpPr/>
          <p:nvPr/>
        </p:nvSpPr>
        <p:spPr>
          <a:xfrm>
            <a:off x="7175824" y="4484793"/>
            <a:ext cx="827315" cy="794658"/>
          </a:xfrm>
          <a:prstGeom prst="ellipse">
            <a:avLst/>
          </a:prstGeom>
          <a:solidFill>
            <a:srgbClr val="053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Neue" panose="02000503000000020004" pitchFamily="2" charset="0"/>
                <a:ea typeface="Helvetica Neue" panose="02000503000000020004" pitchFamily="2" charset="0"/>
                <a:cs typeface="Helvetica Neue" panose="02000503000000020004" pitchFamily="2" charset="0"/>
              </a:rPr>
              <a:t>DOD</a:t>
            </a:r>
          </a:p>
        </p:txBody>
      </p:sp>
      <p:sp>
        <p:nvSpPr>
          <p:cNvPr id="46" name="Oval 45">
            <a:extLst>
              <a:ext uri="{FF2B5EF4-FFF2-40B4-BE49-F238E27FC236}">
                <a16:creationId xmlns:a16="http://schemas.microsoft.com/office/drawing/2014/main" id="{E9E26439-5DEC-6842-8B98-7278A6A0756D}"/>
              </a:ext>
            </a:extLst>
          </p:cNvPr>
          <p:cNvSpPr/>
          <p:nvPr/>
        </p:nvSpPr>
        <p:spPr>
          <a:xfrm>
            <a:off x="8275484" y="4484793"/>
            <a:ext cx="827315" cy="794658"/>
          </a:xfrm>
          <a:prstGeom prst="ellipse">
            <a:avLst/>
          </a:prstGeom>
          <a:solidFill>
            <a:srgbClr val="053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Helvetica Neue" panose="02000503000000020004" pitchFamily="2" charset="0"/>
                <a:ea typeface="Helvetica Neue" panose="02000503000000020004" pitchFamily="2" charset="0"/>
                <a:cs typeface="Helvetica Neue" panose="02000503000000020004" pitchFamily="2" charset="0"/>
              </a:rPr>
              <a:t>CMMC </a:t>
            </a:r>
            <a:r>
              <a:rPr lang="en-US" sz="1050" dirty="0">
                <a:latin typeface="Helvetica Neue" panose="02000503000000020004" pitchFamily="2" charset="0"/>
                <a:ea typeface="Helvetica Neue" panose="02000503000000020004" pitchFamily="2" charset="0"/>
                <a:cs typeface="Helvetica Neue" panose="02000503000000020004" pitchFamily="2" charset="0"/>
              </a:rPr>
              <a:t>AB</a:t>
            </a:r>
          </a:p>
        </p:txBody>
      </p:sp>
      <p:sp>
        <p:nvSpPr>
          <p:cNvPr id="15" name="TextBox 14">
            <a:extLst>
              <a:ext uri="{FF2B5EF4-FFF2-40B4-BE49-F238E27FC236}">
                <a16:creationId xmlns:a16="http://schemas.microsoft.com/office/drawing/2014/main" id="{3BD20234-832D-754A-B141-9126C597CA45}"/>
              </a:ext>
            </a:extLst>
          </p:cNvPr>
          <p:cNvSpPr txBox="1"/>
          <p:nvPr/>
        </p:nvSpPr>
        <p:spPr>
          <a:xfrm>
            <a:off x="6016291" y="1973754"/>
            <a:ext cx="3476817" cy="400110"/>
          </a:xfrm>
          <a:prstGeom prst="rect">
            <a:avLst/>
          </a:prstGeom>
          <a:noFill/>
        </p:spPr>
        <p:txBody>
          <a:bodyPr wrap="square" rtlCol="0">
            <a:spAutoFit/>
          </a:bodyPr>
          <a:lstStyle/>
          <a:p>
            <a:pPr algn="ctr"/>
            <a:r>
              <a:rPr lang="en-US" sz="2000" b="1" dirty="0">
                <a:latin typeface="Helvetica Neue" panose="02000503000000020004" pitchFamily="2" charset="0"/>
                <a:ea typeface="Helvetica Neue" panose="02000503000000020004" pitchFamily="2" charset="0"/>
                <a:cs typeface="Helvetica Neue" panose="02000503000000020004" pitchFamily="2" charset="0"/>
              </a:rPr>
              <a:t>Industry Challenges</a:t>
            </a:r>
          </a:p>
        </p:txBody>
      </p:sp>
      <p:sp>
        <p:nvSpPr>
          <p:cNvPr id="16" name="Oval 15">
            <a:extLst>
              <a:ext uri="{FF2B5EF4-FFF2-40B4-BE49-F238E27FC236}">
                <a16:creationId xmlns:a16="http://schemas.microsoft.com/office/drawing/2014/main" id="{3B792937-6514-7045-8B29-CFF421DCB096}"/>
              </a:ext>
            </a:extLst>
          </p:cNvPr>
          <p:cNvSpPr/>
          <p:nvPr/>
        </p:nvSpPr>
        <p:spPr>
          <a:xfrm>
            <a:off x="4288972" y="3294533"/>
            <a:ext cx="631372" cy="669977"/>
          </a:xfrm>
          <a:prstGeom prst="ellipse">
            <a:avLst/>
          </a:prstGeom>
          <a:solidFill>
            <a:srgbClr val="0536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0BA92CF1-6FA6-064C-8CFF-5B3584A249BB}"/>
              </a:ext>
            </a:extLst>
          </p:cNvPr>
          <p:cNvSpPr txBox="1"/>
          <p:nvPr/>
        </p:nvSpPr>
        <p:spPr>
          <a:xfrm>
            <a:off x="4374303" y="3214022"/>
            <a:ext cx="1480457" cy="830997"/>
          </a:xfrm>
          <a:prstGeom prst="rect">
            <a:avLst/>
          </a:prstGeom>
          <a:noFill/>
        </p:spPr>
        <p:txBody>
          <a:bodyPr wrap="square" rtlCol="0">
            <a:spAutoFit/>
          </a:bodyPr>
          <a:lstStyle/>
          <a:p>
            <a:r>
              <a:rPr lang="en-US" sz="4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8" name="Title 1">
            <a:extLst>
              <a:ext uri="{FF2B5EF4-FFF2-40B4-BE49-F238E27FC236}">
                <a16:creationId xmlns:a16="http://schemas.microsoft.com/office/drawing/2014/main" id="{40990B62-47B8-7048-8962-57C5B78E7003}"/>
              </a:ext>
            </a:extLst>
          </p:cNvPr>
          <p:cNvSpPr>
            <a:spLocks noGrp="1"/>
          </p:cNvSpPr>
          <p:nvPr>
            <p:ph type="title"/>
          </p:nvPr>
        </p:nvSpPr>
        <p:spPr>
          <a:xfrm>
            <a:off x="0" y="-1483"/>
            <a:ext cx="12192000" cy="1135737"/>
          </a:xfrm>
        </p:spPr>
        <p:txBody>
          <a:bodyPr>
            <a:normAutofit/>
          </a:bodyPr>
          <a:lstStyle/>
          <a:p>
            <a:pPr algn="ctr"/>
            <a:r>
              <a:rPr lang="en-US" sz="4000" dirty="0">
                <a:solidFill>
                  <a:srgbClr val="162B6C"/>
                </a:solidFill>
                <a:latin typeface="Klavika Bd" panose="02000803050000020004" pitchFamily="50" charset="0"/>
                <a:ea typeface="Helvetica Neue" panose="02000503000000020004" pitchFamily="2" charset="0"/>
                <a:cs typeface="Helvetica Neue" panose="02000503000000020004" pitchFamily="2" charset="0"/>
              </a:rPr>
              <a:t>The CMMC Ecosystem is Struggling</a:t>
            </a:r>
          </a:p>
        </p:txBody>
      </p:sp>
      <p:grpSp>
        <p:nvGrpSpPr>
          <p:cNvPr id="17" name="Group 16">
            <a:extLst>
              <a:ext uri="{FF2B5EF4-FFF2-40B4-BE49-F238E27FC236}">
                <a16:creationId xmlns:a16="http://schemas.microsoft.com/office/drawing/2014/main" id="{5CC0A5AF-6A8B-8744-A09D-83F19DF6EC80}"/>
              </a:ext>
            </a:extLst>
          </p:cNvPr>
          <p:cNvGrpSpPr/>
          <p:nvPr/>
        </p:nvGrpSpPr>
        <p:grpSpPr>
          <a:xfrm>
            <a:off x="9292108" y="2588271"/>
            <a:ext cx="402000" cy="1307241"/>
            <a:chOff x="11430000" y="2848857"/>
            <a:chExt cx="402000" cy="1307241"/>
          </a:xfrm>
        </p:grpSpPr>
        <p:pic>
          <p:nvPicPr>
            <p:cNvPr id="19" name="Picture 2" descr="Lekton PNG and Lekton Transparent Clipart Free Download. - CleanPNG /  KissPNG">
              <a:extLst>
                <a:ext uri="{FF2B5EF4-FFF2-40B4-BE49-F238E27FC236}">
                  <a16:creationId xmlns:a16="http://schemas.microsoft.com/office/drawing/2014/main" id="{83B141CA-6F96-E94A-A919-065A2941A74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250" b="93750" l="4615" r="98462">
                          <a14:foregroundMark x1="46923" y1="22813" x2="46923" y2="22813"/>
                          <a14:foregroundMark x1="23462" y1="14688" x2="23462" y2="14688"/>
                          <a14:foregroundMark x1="80769" y1="9688" x2="80769" y2="9688"/>
                          <a14:foregroundMark x1="86154" y1="6563" x2="86154" y2="6563"/>
                          <a14:foregroundMark x1="98846" y1="4063" x2="98846" y2="4063"/>
                          <a14:foregroundMark x1="96923" y1="2031" x2="90000" y2="1406"/>
                          <a14:foregroundMark x1="58462" y1="93906" x2="58462" y2="93906"/>
                          <a14:foregroundMark x1="6923" y1="90469" x2="6923" y2="90469"/>
                          <a14:foregroundMark x1="4615" y1="19375" x2="4615" y2="19375"/>
                        </a14:backgroundRemoval>
                      </a14:imgEffect>
                    </a14:imgLayer>
                  </a14:imgProps>
                </a:ext>
                <a:ext uri="{28A0092B-C50C-407E-A947-70E740481C1C}">
                  <a14:useLocalDpi xmlns:a14="http://schemas.microsoft.com/office/drawing/2010/main" val="0"/>
                </a:ext>
              </a:extLst>
            </a:blip>
            <a:srcRect/>
            <a:stretch>
              <a:fillRect/>
            </a:stretch>
          </p:blipFill>
          <p:spPr bwMode="auto">
            <a:xfrm>
              <a:off x="11430000" y="2848857"/>
              <a:ext cx="333493" cy="1307241"/>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FC3D96C0-F50E-F54D-9273-FFE0DA1A225D}"/>
                </a:ext>
              </a:extLst>
            </p:cNvPr>
            <p:cNvSpPr/>
            <p:nvPr/>
          </p:nvSpPr>
          <p:spPr>
            <a:xfrm>
              <a:off x="11657986" y="2848857"/>
              <a:ext cx="174014" cy="154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20" name="object 7">
            <a:extLst>
              <a:ext uri="{FF2B5EF4-FFF2-40B4-BE49-F238E27FC236}">
                <a16:creationId xmlns:a16="http://schemas.microsoft.com/office/drawing/2014/main" id="{ADE2E0C8-8239-1B4D-B135-744407C3D695}"/>
              </a:ext>
            </a:extLst>
          </p:cNvPr>
          <p:cNvSpPr/>
          <p:nvPr/>
        </p:nvSpPr>
        <p:spPr>
          <a:xfrm>
            <a:off x="10957270" y="6337725"/>
            <a:ext cx="1043601" cy="389942"/>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06436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1E718D9C-A891-6741-8928-AD98AF5DD06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3717" y="638372"/>
            <a:ext cx="5932512" cy="5932512"/>
          </a:xfrm>
          <a:prstGeom prst="rect">
            <a:avLst/>
          </a:prstGeom>
        </p:spPr>
      </p:pic>
      <p:sp>
        <p:nvSpPr>
          <p:cNvPr id="34" name="TextBox 33">
            <a:extLst>
              <a:ext uri="{FF2B5EF4-FFF2-40B4-BE49-F238E27FC236}">
                <a16:creationId xmlns:a16="http://schemas.microsoft.com/office/drawing/2014/main" id="{E512F0D7-F6A8-3440-AA15-1D171CD81FD5}"/>
              </a:ext>
            </a:extLst>
          </p:cNvPr>
          <p:cNvSpPr txBox="1"/>
          <p:nvPr/>
        </p:nvSpPr>
        <p:spPr>
          <a:xfrm>
            <a:off x="544014" y="6656771"/>
            <a:ext cx="12192000" cy="217047"/>
          </a:xfrm>
          <a:prstGeom prst="rect">
            <a:avLst/>
          </a:prstGeom>
          <a:noFill/>
        </p:spPr>
        <p:txBody>
          <a:bodyPr wrap="square" lIns="0" rIns="0" rtlCol="0">
            <a:spAutoFit/>
          </a:bodyPr>
          <a:lstStyle/>
          <a:p>
            <a:pPr algn="ctr">
              <a:lnSpc>
                <a:spcPct val="125000"/>
              </a:lnSpc>
            </a:pPr>
            <a:r>
              <a:rPr lang="en-US" sz="700">
                <a:solidFill>
                  <a:srgbClr val="182B6C"/>
                </a:solidFill>
                <a:latin typeface="Helvetica Neue" panose="02000503000000020004" pitchFamily="2" charset="0"/>
                <a:ea typeface="Helvetica Neue" panose="02000503000000020004" pitchFamily="2" charset="0"/>
                <a:cs typeface="Helvetica Neue" panose="02000503000000020004" pitchFamily="2" charset="0"/>
              </a:rPr>
              <a:t>Confidential - Do not duplicate or distribute without written permission from DTC </a:t>
            </a:r>
            <a:r>
              <a:rPr lang="en-US" sz="700" err="1">
                <a:solidFill>
                  <a:srgbClr val="182B6C"/>
                </a:solidFill>
                <a:latin typeface="Helvetica Neue" panose="02000503000000020004" pitchFamily="2" charset="0"/>
                <a:ea typeface="Helvetica Neue" panose="02000503000000020004" pitchFamily="2" charset="0"/>
                <a:cs typeface="Helvetica Neue" panose="02000503000000020004" pitchFamily="2" charset="0"/>
              </a:rPr>
              <a:t>Global.US</a:t>
            </a:r>
            <a:r>
              <a:rPr lang="en-US" sz="700">
                <a:solidFill>
                  <a:srgbClr val="182B6C"/>
                </a:solidFill>
                <a:latin typeface="Helvetica Neue" panose="02000503000000020004" pitchFamily="2" charset="0"/>
                <a:ea typeface="Helvetica Neue" panose="02000503000000020004" pitchFamily="2" charset="0"/>
                <a:cs typeface="Helvetica Neue" panose="02000503000000020004" pitchFamily="2" charset="0"/>
              </a:rPr>
              <a:t>, LLC</a:t>
            </a:r>
            <a:endParaRPr lang="en-US" sz="700" spc="20">
              <a:solidFill>
                <a:srgbClr val="182B6C"/>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Rectangle 8">
            <a:extLst>
              <a:ext uri="{FF2B5EF4-FFF2-40B4-BE49-F238E27FC236}">
                <a16:creationId xmlns:a16="http://schemas.microsoft.com/office/drawing/2014/main" id="{38043A3A-D40E-C249-9E24-EA9111EE49F8}"/>
              </a:ext>
            </a:extLst>
          </p:cNvPr>
          <p:cNvSpPr/>
          <p:nvPr/>
        </p:nvSpPr>
        <p:spPr>
          <a:xfrm>
            <a:off x="2710543" y="2939143"/>
            <a:ext cx="2351314" cy="2035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7" name="Rectangle 36">
            <a:extLst>
              <a:ext uri="{FF2B5EF4-FFF2-40B4-BE49-F238E27FC236}">
                <a16:creationId xmlns:a16="http://schemas.microsoft.com/office/drawing/2014/main" id="{9DE13B3E-D5A9-9F4F-B404-BB9E6D9513CD}"/>
              </a:ext>
            </a:extLst>
          </p:cNvPr>
          <p:cNvSpPr/>
          <p:nvPr/>
        </p:nvSpPr>
        <p:spPr>
          <a:xfrm>
            <a:off x="4952999" y="2030185"/>
            <a:ext cx="1219200" cy="2944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3F1DDE25-5301-1A40-A6E0-A1E4FE734386}"/>
              </a:ext>
            </a:extLst>
          </p:cNvPr>
          <p:cNvSpPr/>
          <p:nvPr/>
        </p:nvSpPr>
        <p:spPr>
          <a:xfrm>
            <a:off x="4680857" y="2540446"/>
            <a:ext cx="979714" cy="52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26" name="Picture 2" descr="Organizations Seeking Certification">
            <a:extLst>
              <a:ext uri="{FF2B5EF4-FFF2-40B4-BE49-F238E27FC236}">
                <a16:creationId xmlns:a16="http://schemas.microsoft.com/office/drawing/2014/main" id="{23D8A6FB-3F12-3048-8196-5148770622F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221432" y="2716491"/>
            <a:ext cx="1712564" cy="2382963"/>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5F30D56-0A9C-2041-8F62-A3343ECBB726}"/>
              </a:ext>
            </a:extLst>
          </p:cNvPr>
          <p:cNvSpPr txBox="1"/>
          <p:nvPr/>
        </p:nvSpPr>
        <p:spPr>
          <a:xfrm>
            <a:off x="2786743" y="3160735"/>
            <a:ext cx="2786744"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Reliable Expertise</a:t>
            </a:r>
          </a:p>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Relevant Experience </a:t>
            </a:r>
          </a:p>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Credible Resources</a:t>
            </a:r>
          </a:p>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Helpful Technologies</a:t>
            </a:r>
          </a:p>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Trusted Services</a:t>
            </a:r>
          </a:p>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Quality Vendors</a:t>
            </a:r>
          </a:p>
        </p:txBody>
      </p:sp>
      <p:sp>
        <p:nvSpPr>
          <p:cNvPr id="41" name="TextBox 40">
            <a:extLst>
              <a:ext uri="{FF2B5EF4-FFF2-40B4-BE49-F238E27FC236}">
                <a16:creationId xmlns:a16="http://schemas.microsoft.com/office/drawing/2014/main" id="{E476D174-7F1F-B647-B793-6E87378CB046}"/>
              </a:ext>
            </a:extLst>
          </p:cNvPr>
          <p:cNvSpPr txBox="1"/>
          <p:nvPr/>
        </p:nvSpPr>
        <p:spPr>
          <a:xfrm>
            <a:off x="2754289" y="2933646"/>
            <a:ext cx="2656114" cy="307777"/>
          </a:xfrm>
          <a:prstGeom prst="rect">
            <a:avLst/>
          </a:prstGeom>
          <a:noFill/>
        </p:spPr>
        <p:txBody>
          <a:bodyPr wrap="square" rtlCol="0">
            <a:spAutoFit/>
          </a:bodyP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Industry Safe Harbor </a:t>
            </a:r>
          </a:p>
        </p:txBody>
      </p:sp>
      <p:sp>
        <p:nvSpPr>
          <p:cNvPr id="42" name="TextBox 41">
            <a:extLst>
              <a:ext uri="{FF2B5EF4-FFF2-40B4-BE49-F238E27FC236}">
                <a16:creationId xmlns:a16="http://schemas.microsoft.com/office/drawing/2014/main" id="{D0602448-D4F5-DF4E-9F79-141DD90B1ED5}"/>
              </a:ext>
            </a:extLst>
          </p:cNvPr>
          <p:cNvSpPr txBox="1"/>
          <p:nvPr/>
        </p:nvSpPr>
        <p:spPr>
          <a:xfrm>
            <a:off x="7249682" y="2651175"/>
            <a:ext cx="4713921" cy="1754326"/>
          </a:xfrm>
          <a:prstGeom prst="rect">
            <a:avLst/>
          </a:prstGeom>
          <a:noFill/>
        </p:spPr>
        <p:txBody>
          <a:bodyPr wrap="square" rtlCol="0">
            <a:spAutoFit/>
          </a:bodyPr>
          <a:lstStyle/>
          <a:p>
            <a:pPr marL="285750" indent="-285750">
              <a:buFont typeface="Arial" panose="020B0604020202020204" pitchFamily="34" charset="0"/>
              <a:buChar char="•"/>
            </a:pPr>
            <a:endParaRPr lang="en-US" b="1"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en-US" b="1" dirty="0">
                <a:latin typeface="Helvetica Neue" panose="02000503000000020004" pitchFamily="2" charset="0"/>
                <a:ea typeface="Helvetica Neue" panose="02000503000000020004" pitchFamily="2" charset="0"/>
                <a:cs typeface="Helvetica Neue" panose="02000503000000020004" pitchFamily="2" charset="0"/>
              </a:rPr>
              <a:t>WHAT IS REQUIRED?</a:t>
            </a:r>
          </a:p>
          <a:p>
            <a:pPr marL="285750" indent="-285750">
              <a:buFont typeface="Arial" panose="020B0604020202020204" pitchFamily="34" charset="0"/>
              <a:buChar char="•"/>
            </a:pPr>
            <a:r>
              <a:rPr lang="en-US" b="1" dirty="0">
                <a:latin typeface="Helvetica Neue" panose="02000503000000020004" pitchFamily="2" charset="0"/>
                <a:ea typeface="Helvetica Neue" panose="02000503000000020004" pitchFamily="2" charset="0"/>
                <a:cs typeface="Helvetica Neue" panose="02000503000000020004" pitchFamily="2" charset="0"/>
              </a:rPr>
              <a:t>WHY IS IT REQUIRED?</a:t>
            </a:r>
          </a:p>
          <a:p>
            <a:pPr marL="285750" indent="-285750">
              <a:buFont typeface="Arial" panose="020B0604020202020204" pitchFamily="34" charset="0"/>
              <a:buChar char="•"/>
            </a:pPr>
            <a:r>
              <a:rPr lang="en-US" b="1" dirty="0">
                <a:latin typeface="Helvetica Neue" panose="02000503000000020004" pitchFamily="2" charset="0"/>
                <a:ea typeface="Helvetica Neue" panose="02000503000000020004" pitchFamily="2" charset="0"/>
                <a:cs typeface="Helvetica Neue" panose="02000503000000020004" pitchFamily="2" charset="0"/>
              </a:rPr>
              <a:t>HOW DO WE MEET AND SUSTAIN REQUIREMENTS?</a:t>
            </a:r>
          </a:p>
          <a:p>
            <a:pPr marL="285750" indent="-285750">
              <a:buFont typeface="Arial" panose="020B0604020202020204" pitchFamily="34" charset="0"/>
              <a:buChar char="•"/>
            </a:pPr>
            <a:endParaRPr lang="en-US"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3" name="Oval 42">
            <a:extLst>
              <a:ext uri="{FF2B5EF4-FFF2-40B4-BE49-F238E27FC236}">
                <a16:creationId xmlns:a16="http://schemas.microsoft.com/office/drawing/2014/main" id="{0EAC4776-FEA3-2F46-8F93-FCED66975AE1}"/>
              </a:ext>
            </a:extLst>
          </p:cNvPr>
          <p:cNvSpPr/>
          <p:nvPr/>
        </p:nvSpPr>
        <p:spPr>
          <a:xfrm>
            <a:off x="7616087" y="4239481"/>
            <a:ext cx="827315" cy="794658"/>
          </a:xfrm>
          <a:prstGeom prst="ellipse">
            <a:avLst/>
          </a:prstGeom>
          <a:solidFill>
            <a:srgbClr val="053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Neue" panose="02000503000000020004" pitchFamily="2" charset="0"/>
                <a:ea typeface="Helvetica Neue" panose="02000503000000020004" pitchFamily="2" charset="0"/>
                <a:cs typeface="Helvetica Neue" panose="02000503000000020004" pitchFamily="2" charset="0"/>
              </a:rPr>
              <a:t>Federal</a:t>
            </a:r>
          </a:p>
        </p:txBody>
      </p:sp>
      <p:sp>
        <p:nvSpPr>
          <p:cNvPr id="45" name="Oval 44">
            <a:extLst>
              <a:ext uri="{FF2B5EF4-FFF2-40B4-BE49-F238E27FC236}">
                <a16:creationId xmlns:a16="http://schemas.microsoft.com/office/drawing/2014/main" id="{894A975E-2826-814C-92CB-524CD5186261}"/>
              </a:ext>
            </a:extLst>
          </p:cNvPr>
          <p:cNvSpPr/>
          <p:nvPr/>
        </p:nvSpPr>
        <p:spPr>
          <a:xfrm>
            <a:off x="8715747" y="4239481"/>
            <a:ext cx="827315" cy="794658"/>
          </a:xfrm>
          <a:prstGeom prst="ellipse">
            <a:avLst/>
          </a:prstGeom>
          <a:solidFill>
            <a:srgbClr val="053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Neue" panose="02000503000000020004" pitchFamily="2" charset="0"/>
                <a:ea typeface="Helvetica Neue" panose="02000503000000020004" pitchFamily="2" charset="0"/>
                <a:cs typeface="Helvetica Neue" panose="02000503000000020004" pitchFamily="2" charset="0"/>
              </a:rPr>
              <a:t>DOD</a:t>
            </a:r>
          </a:p>
        </p:txBody>
      </p:sp>
      <p:sp>
        <p:nvSpPr>
          <p:cNvPr id="46" name="Oval 45">
            <a:extLst>
              <a:ext uri="{FF2B5EF4-FFF2-40B4-BE49-F238E27FC236}">
                <a16:creationId xmlns:a16="http://schemas.microsoft.com/office/drawing/2014/main" id="{E9E26439-5DEC-6842-8B98-7278A6A0756D}"/>
              </a:ext>
            </a:extLst>
          </p:cNvPr>
          <p:cNvSpPr/>
          <p:nvPr/>
        </p:nvSpPr>
        <p:spPr>
          <a:xfrm>
            <a:off x="9815407" y="4239481"/>
            <a:ext cx="827315" cy="794658"/>
          </a:xfrm>
          <a:prstGeom prst="ellipse">
            <a:avLst/>
          </a:prstGeom>
          <a:solidFill>
            <a:srgbClr val="0536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Helvetica Neue" panose="02000503000000020004" pitchFamily="2" charset="0"/>
                <a:ea typeface="Helvetica Neue" panose="02000503000000020004" pitchFamily="2" charset="0"/>
                <a:cs typeface="Helvetica Neue" panose="02000503000000020004" pitchFamily="2" charset="0"/>
              </a:rPr>
              <a:t>CMMC </a:t>
            </a:r>
            <a:r>
              <a:rPr lang="en-US" sz="1050" dirty="0">
                <a:latin typeface="Helvetica Neue" panose="02000503000000020004" pitchFamily="2" charset="0"/>
                <a:ea typeface="Helvetica Neue" panose="02000503000000020004" pitchFamily="2" charset="0"/>
                <a:cs typeface="Helvetica Neue" panose="02000503000000020004" pitchFamily="2" charset="0"/>
              </a:rPr>
              <a:t>AB</a:t>
            </a:r>
          </a:p>
        </p:txBody>
      </p:sp>
      <p:sp>
        <p:nvSpPr>
          <p:cNvPr id="48" name="Title 1">
            <a:extLst>
              <a:ext uri="{FF2B5EF4-FFF2-40B4-BE49-F238E27FC236}">
                <a16:creationId xmlns:a16="http://schemas.microsoft.com/office/drawing/2014/main" id="{AD78849A-E0B8-554A-A7B2-DE96827FF596}"/>
              </a:ext>
            </a:extLst>
          </p:cNvPr>
          <p:cNvSpPr>
            <a:spLocks noGrp="1"/>
          </p:cNvSpPr>
          <p:nvPr>
            <p:ph type="title"/>
          </p:nvPr>
        </p:nvSpPr>
        <p:spPr>
          <a:xfrm>
            <a:off x="581283" y="214784"/>
            <a:ext cx="11023864" cy="1135737"/>
          </a:xfrm>
        </p:spPr>
        <p:txBody>
          <a:bodyPr>
            <a:normAutofit/>
          </a:bodyPr>
          <a:lstStyle/>
          <a:p>
            <a:pPr algn="ctr"/>
            <a:r>
              <a:rPr lang="en-US" sz="3600" dirty="0">
                <a:solidFill>
                  <a:srgbClr val="162B6C"/>
                </a:solidFill>
                <a:latin typeface="Klavika Bd" panose="02000803050000020004" pitchFamily="50" charset="0"/>
                <a:ea typeface="Helvetica Neue" panose="02000503000000020004" pitchFamily="2" charset="0"/>
                <a:cs typeface="Helvetica Neue" panose="02000503000000020004" pitchFamily="2" charset="0"/>
              </a:rPr>
              <a:t>Certainty to Certify is needed for Investments</a:t>
            </a:r>
          </a:p>
        </p:txBody>
      </p:sp>
      <p:grpSp>
        <p:nvGrpSpPr>
          <p:cNvPr id="4" name="Group 3">
            <a:extLst>
              <a:ext uri="{FF2B5EF4-FFF2-40B4-BE49-F238E27FC236}">
                <a16:creationId xmlns:a16="http://schemas.microsoft.com/office/drawing/2014/main" id="{C5E0CB5D-C46D-9A49-B470-CE546900EFB1}"/>
              </a:ext>
            </a:extLst>
          </p:cNvPr>
          <p:cNvGrpSpPr/>
          <p:nvPr/>
        </p:nvGrpSpPr>
        <p:grpSpPr>
          <a:xfrm>
            <a:off x="11262999" y="2547431"/>
            <a:ext cx="569001" cy="1608667"/>
            <a:chOff x="11262999" y="2547431"/>
            <a:chExt cx="569001" cy="1608667"/>
          </a:xfrm>
        </p:grpSpPr>
        <p:pic>
          <p:nvPicPr>
            <p:cNvPr id="20" name="Picture 2" descr="Lekton PNG and Lekton Transparent Clipart Free Download. - CleanPNG /  KissPNG">
              <a:extLst>
                <a:ext uri="{FF2B5EF4-FFF2-40B4-BE49-F238E27FC236}">
                  <a16:creationId xmlns:a16="http://schemas.microsoft.com/office/drawing/2014/main" id="{9EE3D48D-822C-AD4C-8A35-2F770E1A01E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250" b="93750" l="4615" r="98462">
                          <a14:foregroundMark x1="46923" y1="22813" x2="46923" y2="22813"/>
                          <a14:foregroundMark x1="23462" y1="14688" x2="23462" y2="14688"/>
                          <a14:foregroundMark x1="80769" y1="9688" x2="80769" y2="9688"/>
                          <a14:foregroundMark x1="86154" y1="6563" x2="86154" y2="6563"/>
                          <a14:foregroundMark x1="98846" y1="4063" x2="98846" y2="4063"/>
                          <a14:foregroundMark x1="96923" y1="2031" x2="90000" y2="1406"/>
                          <a14:foregroundMark x1="58462" y1="93906" x2="58462" y2="93906"/>
                          <a14:foregroundMark x1="6923" y1="90469" x2="6923" y2="90469"/>
                          <a14:foregroundMark x1="4615" y1="19375" x2="4615" y2="19375"/>
                        </a14:backgroundRemoval>
                      </a14:imgEffect>
                    </a14:imgLayer>
                  </a14:imgProps>
                </a:ext>
                <a:ext uri="{28A0092B-C50C-407E-A947-70E740481C1C}">
                  <a14:useLocalDpi xmlns:a14="http://schemas.microsoft.com/office/drawing/2010/main" val="0"/>
                </a:ext>
              </a:extLst>
            </a:blip>
            <a:srcRect/>
            <a:stretch>
              <a:fillRect/>
            </a:stretch>
          </p:blipFill>
          <p:spPr bwMode="auto">
            <a:xfrm>
              <a:off x="11430000" y="2848857"/>
              <a:ext cx="333493" cy="13072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Question Mark Clip Art - Clipart Question Mark Transparent - Png Download  (#5234419) - PinClipart">
              <a:extLst>
                <a:ext uri="{FF2B5EF4-FFF2-40B4-BE49-F238E27FC236}">
                  <a16:creationId xmlns:a16="http://schemas.microsoft.com/office/drawing/2014/main" id="{000F15B2-CAD1-C043-A0FB-2F530C3A0494}"/>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6906" b="91989" l="8523" r="94773">
                          <a14:foregroundMark x1="36250" y1="10359" x2="49886" y2="8011"/>
                          <a14:foregroundMark x1="49886" y1="8011" x2="50795" y2="7320"/>
                          <a14:foregroundMark x1="8636" y1="75691" x2="13182" y2="69199"/>
                          <a14:foregroundMark x1="13182" y1="69199" x2="18750" y2="66436"/>
                          <a14:foregroundMark x1="18750" y1="66436" x2="24773" y2="70856"/>
                          <a14:foregroundMark x1="25568" y1="92127" x2="25568" y2="92127"/>
                          <a14:foregroundMark x1="47614" y1="83564" x2="47614" y2="83564"/>
                          <a14:foregroundMark x1="70682" y1="84945" x2="70682" y2="84945"/>
                          <a14:foregroundMark x1="82727" y1="62845" x2="83295" y2="63122"/>
                          <a14:foregroundMark x1="94773" y1="57459" x2="94773" y2="57459"/>
                        </a14:backgroundRemoval>
                      </a14:imgEffect>
                    </a14:imgLayer>
                  </a14:imgProps>
                </a:ext>
                <a:ext uri="{28A0092B-C50C-407E-A947-70E740481C1C}">
                  <a14:useLocalDpi xmlns:a14="http://schemas.microsoft.com/office/drawing/2010/main" val="0"/>
                </a:ext>
              </a:extLst>
            </a:blip>
            <a:srcRect/>
            <a:stretch>
              <a:fillRect/>
            </a:stretch>
          </p:blipFill>
          <p:spPr bwMode="auto">
            <a:xfrm>
              <a:off x="11262999" y="2547431"/>
              <a:ext cx="500494" cy="41175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5E65337-0B76-1947-9302-21AD3D0AC5CA}"/>
                </a:ext>
              </a:extLst>
            </p:cNvPr>
            <p:cNvSpPr/>
            <p:nvPr/>
          </p:nvSpPr>
          <p:spPr>
            <a:xfrm>
              <a:off x="11657986" y="2848857"/>
              <a:ext cx="174014" cy="154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22" name="object 7">
            <a:extLst>
              <a:ext uri="{FF2B5EF4-FFF2-40B4-BE49-F238E27FC236}">
                <a16:creationId xmlns:a16="http://schemas.microsoft.com/office/drawing/2014/main" id="{02E3C790-359E-45C7-ADA4-8CE56D1A9EE2}"/>
              </a:ext>
            </a:extLst>
          </p:cNvPr>
          <p:cNvSpPr/>
          <p:nvPr/>
        </p:nvSpPr>
        <p:spPr>
          <a:xfrm>
            <a:off x="10957270" y="6337725"/>
            <a:ext cx="1043601" cy="389942"/>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Rectangle 24">
            <a:extLst>
              <a:ext uri="{FF2B5EF4-FFF2-40B4-BE49-F238E27FC236}">
                <a16:creationId xmlns:a16="http://schemas.microsoft.com/office/drawing/2014/main" id="{177DDBFE-CD7C-4A9C-BBEB-FF8D8F291A80}"/>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23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610AE93-F6D3-4B43-B380-F1FE418957B7}"/>
              </a:ext>
            </a:extLst>
          </p:cNvPr>
          <p:cNvSpPr txBox="1"/>
          <p:nvPr/>
        </p:nvSpPr>
        <p:spPr>
          <a:xfrm>
            <a:off x="1353786" y="6157156"/>
            <a:ext cx="3359545" cy="3692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Path to Compliance</a:t>
            </a:r>
          </a:p>
        </p:txBody>
      </p:sp>
      <p:pic>
        <p:nvPicPr>
          <p:cNvPr id="32" name="Picture 2" descr="Free Mountain 1206193 PNG with Transparent Background">
            <a:extLst>
              <a:ext uri="{FF2B5EF4-FFF2-40B4-BE49-F238E27FC236}">
                <a16:creationId xmlns:a16="http://schemas.microsoft.com/office/drawing/2014/main" id="{0D329A93-6A8A-1649-AC6C-A8496D29ED57}"/>
              </a:ext>
            </a:extLst>
          </p:cNvPr>
          <p:cNvPicPr>
            <a:picLocks noChangeAspect="1" noChangeArrowheads="1"/>
          </p:cNvPicPr>
          <p:nvPr/>
        </p:nvPicPr>
        <p:blipFill>
          <a:blip r:embed="rId3">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88" y="689660"/>
            <a:ext cx="12188825" cy="6222966"/>
          </a:xfrm>
          <a:prstGeom prst="rect">
            <a:avLst/>
          </a:prstGeom>
          <a:noFill/>
          <a:effectLst>
            <a:glow rad="63500">
              <a:srgbClr val="40CCF6">
                <a:alpha val="40000"/>
              </a:srgbClr>
            </a:glow>
          </a:effectLst>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928335C-5F0F-A343-AFB4-8F27E59DB82F}"/>
              </a:ext>
            </a:extLst>
          </p:cNvPr>
          <p:cNvSpPr txBox="1"/>
          <p:nvPr/>
        </p:nvSpPr>
        <p:spPr>
          <a:xfrm>
            <a:off x="5109467" y="6434309"/>
            <a:ext cx="5005036" cy="276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D4999"/>
                </a:solidFill>
                <a:effectLst/>
                <a:uLnTx/>
                <a:uFillTx/>
                <a:latin typeface="Helvetica Neue" panose="02000503000000020004" pitchFamily="2" charset="0"/>
                <a:ea typeface="Helvetica Neue" panose="02000503000000020004" pitchFamily="2" charset="0"/>
                <a:cs typeface="Helvetica Neue" panose="02000503000000020004" pitchFamily="2" charset="0"/>
              </a:rPr>
              <a:t>CUI Risk Awareness, Discovery, &amp; Training</a:t>
            </a:r>
          </a:p>
        </p:txBody>
      </p:sp>
      <p:sp>
        <p:nvSpPr>
          <p:cNvPr id="34" name="TextBox 33">
            <a:extLst>
              <a:ext uri="{FF2B5EF4-FFF2-40B4-BE49-F238E27FC236}">
                <a16:creationId xmlns:a16="http://schemas.microsoft.com/office/drawing/2014/main" id="{A198215B-59F5-0247-964A-4B3234316780}"/>
              </a:ext>
            </a:extLst>
          </p:cNvPr>
          <p:cNvSpPr txBox="1"/>
          <p:nvPr/>
        </p:nvSpPr>
        <p:spPr>
          <a:xfrm>
            <a:off x="5109467" y="5984032"/>
            <a:ext cx="5005036" cy="276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D4999"/>
                </a:solidFill>
                <a:effectLst/>
                <a:uLnTx/>
                <a:uFillTx/>
                <a:latin typeface="Helvetica Neue" panose="02000503000000020004" pitchFamily="2" charset="0"/>
                <a:ea typeface="Helvetica Neue" panose="02000503000000020004" pitchFamily="2" charset="0"/>
                <a:cs typeface="Helvetica Neue" panose="02000503000000020004" pitchFamily="2" charset="0"/>
              </a:rPr>
              <a:t>CUI Security Requirements &amp; Controls</a:t>
            </a:r>
          </a:p>
        </p:txBody>
      </p:sp>
      <p:sp>
        <p:nvSpPr>
          <p:cNvPr id="35" name="TextBox 34">
            <a:extLst>
              <a:ext uri="{FF2B5EF4-FFF2-40B4-BE49-F238E27FC236}">
                <a16:creationId xmlns:a16="http://schemas.microsoft.com/office/drawing/2014/main" id="{3AEC6A1D-0671-6F43-901C-CBF9CFFCEE6D}"/>
              </a:ext>
            </a:extLst>
          </p:cNvPr>
          <p:cNvSpPr txBox="1"/>
          <p:nvPr/>
        </p:nvSpPr>
        <p:spPr>
          <a:xfrm>
            <a:off x="5594493" y="4105081"/>
            <a:ext cx="30852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D4999"/>
                </a:solidFill>
                <a:effectLst/>
                <a:uLnTx/>
                <a:uFillTx/>
                <a:latin typeface="Helvetica Neue" panose="02000503000000020004" pitchFamily="2" charset="0"/>
                <a:ea typeface="Helvetica Neue" panose="02000503000000020004" pitchFamily="2" charset="0"/>
                <a:cs typeface="Helvetica Neue" panose="02000503000000020004" pitchFamily="2" charset="0"/>
              </a:rPr>
              <a:t>Implementation</a:t>
            </a:r>
            <a:r>
              <a:rPr lang="en-US" sz="1200" b="1" dirty="0">
                <a:solidFill>
                  <a:srgbClr val="1D4999"/>
                </a:solidFill>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D4999"/>
                </a:solidFill>
                <a:effectLst/>
                <a:uLnTx/>
                <a:uFillTx/>
                <a:latin typeface="Helvetica Neue" panose="02000503000000020004" pitchFamily="2" charset="0"/>
                <a:ea typeface="Helvetica Neue" panose="02000503000000020004" pitchFamily="2" charset="0"/>
                <a:cs typeface="Helvetica Neue" panose="02000503000000020004" pitchFamily="2" charset="0"/>
              </a:rPr>
              <a:t>Satisfy &amp; Meet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D4999"/>
                </a:solidFill>
                <a:effectLst/>
                <a:uLnTx/>
                <a:uFillTx/>
                <a:latin typeface="Helvetica Neue" panose="02000503000000020004" pitchFamily="2" charset="0"/>
                <a:ea typeface="Helvetica Neue" panose="02000503000000020004" pitchFamily="2" charset="0"/>
                <a:cs typeface="Helvetica Neue" panose="02000503000000020004" pitchFamily="2" charset="0"/>
              </a:rPr>
              <a:t>Require</a:t>
            </a:r>
            <a:r>
              <a:rPr lang="en-US" sz="1200" b="1" dirty="0" err="1">
                <a:solidFill>
                  <a:srgbClr val="1D4999"/>
                </a:solidFill>
                <a:latin typeface="Helvetica Neue" panose="02000503000000020004" pitchFamily="2" charset="0"/>
                <a:ea typeface="Helvetica Neue" panose="02000503000000020004" pitchFamily="2" charset="0"/>
                <a:cs typeface="Helvetica Neue" panose="02000503000000020004" pitchFamily="2" charset="0"/>
              </a:rPr>
              <a:t>ments</a:t>
            </a:r>
            <a:endParaRPr kumimoji="0" lang="en-US" sz="1200" b="1" i="0" u="none" strike="noStrike" kern="1200" cap="none" spc="0" normalizeH="0" baseline="0" noProof="0" dirty="0">
              <a:ln>
                <a:noFill/>
              </a:ln>
              <a:solidFill>
                <a:srgbClr val="1D499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6" name="TextBox 35">
            <a:extLst>
              <a:ext uri="{FF2B5EF4-FFF2-40B4-BE49-F238E27FC236}">
                <a16:creationId xmlns:a16="http://schemas.microsoft.com/office/drawing/2014/main" id="{62FC4EC9-E786-FD45-8E84-8A100352EE3C}"/>
              </a:ext>
            </a:extLst>
          </p:cNvPr>
          <p:cNvSpPr txBox="1"/>
          <p:nvPr/>
        </p:nvSpPr>
        <p:spPr>
          <a:xfrm>
            <a:off x="4301957" y="3119897"/>
            <a:ext cx="5005036" cy="276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D4999"/>
                </a:solidFill>
                <a:effectLst/>
                <a:uLnTx/>
                <a:uFillTx/>
                <a:latin typeface="Helvetica Neue" panose="02000503000000020004" pitchFamily="2" charset="0"/>
                <a:ea typeface="Helvetica Neue" panose="02000503000000020004" pitchFamily="2" charset="0"/>
                <a:cs typeface="Helvetica Neue" panose="02000503000000020004" pitchFamily="2" charset="0"/>
              </a:rPr>
              <a:t>Pre-Assessment</a:t>
            </a:r>
          </a:p>
        </p:txBody>
      </p:sp>
      <p:sp>
        <p:nvSpPr>
          <p:cNvPr id="38" name="TextBox 37">
            <a:extLst>
              <a:ext uri="{FF2B5EF4-FFF2-40B4-BE49-F238E27FC236}">
                <a16:creationId xmlns:a16="http://schemas.microsoft.com/office/drawing/2014/main" id="{ABD9C7BC-6045-0A4B-BAB8-7B1F955B5F4C}"/>
              </a:ext>
            </a:extLst>
          </p:cNvPr>
          <p:cNvSpPr txBox="1"/>
          <p:nvPr/>
        </p:nvSpPr>
        <p:spPr>
          <a:xfrm>
            <a:off x="5109468" y="5533755"/>
            <a:ext cx="4696507" cy="276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D4999"/>
                </a:solidFill>
                <a:effectLst/>
                <a:uLnTx/>
                <a:uFillTx/>
                <a:latin typeface="Helvetica Neue" panose="02000503000000020004" pitchFamily="2" charset="0"/>
                <a:ea typeface="Helvetica Neue" panose="02000503000000020004" pitchFamily="2" charset="0"/>
                <a:cs typeface="Helvetica Neue" panose="02000503000000020004" pitchFamily="2" charset="0"/>
              </a:rPr>
              <a:t>CUI Discovery Process</a:t>
            </a:r>
          </a:p>
        </p:txBody>
      </p:sp>
      <p:sp>
        <p:nvSpPr>
          <p:cNvPr id="39" name="TextBox 38">
            <a:extLst>
              <a:ext uri="{FF2B5EF4-FFF2-40B4-BE49-F238E27FC236}">
                <a16:creationId xmlns:a16="http://schemas.microsoft.com/office/drawing/2014/main" id="{466D0B7C-EEAB-CB43-8FD9-C7F5E21EFC14}"/>
              </a:ext>
            </a:extLst>
          </p:cNvPr>
          <p:cNvSpPr txBox="1"/>
          <p:nvPr/>
        </p:nvSpPr>
        <p:spPr>
          <a:xfrm>
            <a:off x="5155176" y="2492167"/>
            <a:ext cx="2731059" cy="276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D4999"/>
                </a:solidFill>
                <a:effectLst/>
                <a:uLnTx/>
                <a:uFillTx/>
                <a:latin typeface="Helvetica Neue" panose="02000503000000020004" pitchFamily="2" charset="0"/>
                <a:ea typeface="Helvetica Neue" panose="02000503000000020004" pitchFamily="2" charset="0"/>
                <a:cs typeface="Helvetica Neue" panose="02000503000000020004" pitchFamily="2" charset="0"/>
              </a:rPr>
              <a:t>Certification</a:t>
            </a:r>
          </a:p>
        </p:txBody>
      </p:sp>
      <p:sp>
        <p:nvSpPr>
          <p:cNvPr id="41" name="TextBox 40">
            <a:extLst>
              <a:ext uri="{FF2B5EF4-FFF2-40B4-BE49-F238E27FC236}">
                <a16:creationId xmlns:a16="http://schemas.microsoft.com/office/drawing/2014/main" id="{DB36D892-5E73-5147-9004-C8356837FA74}"/>
              </a:ext>
            </a:extLst>
          </p:cNvPr>
          <p:cNvSpPr txBox="1"/>
          <p:nvPr/>
        </p:nvSpPr>
        <p:spPr>
          <a:xfrm>
            <a:off x="5483608" y="3728726"/>
            <a:ext cx="2731059" cy="276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D4999"/>
                </a:solidFill>
                <a:effectLst/>
                <a:uLnTx/>
                <a:uFillTx/>
                <a:latin typeface="Helvetica Neue" panose="02000503000000020004" pitchFamily="2" charset="0"/>
                <a:ea typeface="Helvetica Neue" panose="02000503000000020004" pitchFamily="2" charset="0"/>
                <a:cs typeface="Helvetica Neue" panose="02000503000000020004" pitchFamily="2" charset="0"/>
              </a:rPr>
              <a:t>Monitor &amp; Enforce</a:t>
            </a:r>
          </a:p>
        </p:txBody>
      </p:sp>
      <p:sp>
        <p:nvSpPr>
          <p:cNvPr id="42" name="Freeform 41">
            <a:extLst>
              <a:ext uri="{FF2B5EF4-FFF2-40B4-BE49-F238E27FC236}">
                <a16:creationId xmlns:a16="http://schemas.microsoft.com/office/drawing/2014/main" id="{E5F5B47F-2DDF-BB44-B8AB-445B3E0D1C80}"/>
              </a:ext>
            </a:extLst>
          </p:cNvPr>
          <p:cNvSpPr/>
          <p:nvPr/>
        </p:nvSpPr>
        <p:spPr>
          <a:xfrm>
            <a:off x="5863650" y="893043"/>
            <a:ext cx="1359816" cy="1378872"/>
          </a:xfrm>
          <a:custGeom>
            <a:avLst/>
            <a:gdLst>
              <a:gd name="connsiteX0" fmla="*/ 1177290 w 1211580"/>
              <a:gd name="connsiteY0" fmla="*/ 1257300 h 1257300"/>
              <a:gd name="connsiteX1" fmla="*/ 902970 w 1211580"/>
              <a:gd name="connsiteY1" fmla="*/ 1188720 h 1257300"/>
              <a:gd name="connsiteX2" fmla="*/ 331470 w 1211580"/>
              <a:gd name="connsiteY2" fmla="*/ 1257300 h 1257300"/>
              <a:gd name="connsiteX3" fmla="*/ 0 w 1211580"/>
              <a:gd name="connsiteY3" fmla="*/ 445770 h 1257300"/>
              <a:gd name="connsiteX4" fmla="*/ 274320 w 1211580"/>
              <a:gd name="connsiteY4" fmla="*/ 0 h 1257300"/>
              <a:gd name="connsiteX5" fmla="*/ 697230 w 1211580"/>
              <a:gd name="connsiteY5" fmla="*/ 377190 h 1257300"/>
              <a:gd name="connsiteX6" fmla="*/ 1211580 w 1211580"/>
              <a:gd name="connsiteY6" fmla="*/ 1177290 h 1257300"/>
              <a:gd name="connsiteX7" fmla="*/ 1177290 w 1211580"/>
              <a:gd name="connsiteY7" fmla="*/ 125730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1580" h="1257300">
                <a:moveTo>
                  <a:pt x="1177290" y="1257300"/>
                </a:moveTo>
                <a:lnTo>
                  <a:pt x="902970" y="1188720"/>
                </a:lnTo>
                <a:lnTo>
                  <a:pt x="331470" y="1257300"/>
                </a:lnTo>
                <a:lnTo>
                  <a:pt x="0" y="445770"/>
                </a:lnTo>
                <a:lnTo>
                  <a:pt x="274320" y="0"/>
                </a:lnTo>
                <a:lnTo>
                  <a:pt x="697230" y="377190"/>
                </a:lnTo>
                <a:lnTo>
                  <a:pt x="1211580" y="1177290"/>
                </a:lnTo>
                <a:lnTo>
                  <a:pt x="1177290" y="1257300"/>
                </a:lnTo>
                <a:close/>
              </a:path>
            </a:pathLst>
          </a:cu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1"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3" name="TextBox 42">
            <a:extLst>
              <a:ext uri="{FF2B5EF4-FFF2-40B4-BE49-F238E27FC236}">
                <a16:creationId xmlns:a16="http://schemas.microsoft.com/office/drawing/2014/main" id="{F3FB872E-34F3-1749-A8B5-70065D35239E}"/>
              </a:ext>
            </a:extLst>
          </p:cNvPr>
          <p:cNvSpPr txBox="1"/>
          <p:nvPr/>
        </p:nvSpPr>
        <p:spPr>
          <a:xfrm>
            <a:off x="5511318" y="1378233"/>
            <a:ext cx="146265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CUI</a:t>
            </a:r>
          </a:p>
        </p:txBody>
      </p:sp>
      <p:sp>
        <p:nvSpPr>
          <p:cNvPr id="44" name="TextBox 43">
            <a:extLst>
              <a:ext uri="{FF2B5EF4-FFF2-40B4-BE49-F238E27FC236}">
                <a16:creationId xmlns:a16="http://schemas.microsoft.com/office/drawing/2014/main" id="{BBAA602E-7CAC-D44C-B28C-E11DF56811BA}"/>
              </a:ext>
            </a:extLst>
          </p:cNvPr>
          <p:cNvSpPr txBox="1"/>
          <p:nvPr/>
        </p:nvSpPr>
        <p:spPr>
          <a:xfrm>
            <a:off x="5136130" y="1808817"/>
            <a:ext cx="2296832" cy="3076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Sustain </a:t>
            </a:r>
          </a:p>
        </p:txBody>
      </p:sp>
      <p:pic>
        <p:nvPicPr>
          <p:cNvPr id="45" name="Picture 44">
            <a:extLst>
              <a:ext uri="{FF2B5EF4-FFF2-40B4-BE49-F238E27FC236}">
                <a16:creationId xmlns:a16="http://schemas.microsoft.com/office/drawing/2014/main" id="{39A6A6AD-07E5-7247-82FA-EEBC743F7032}"/>
              </a:ext>
            </a:extLst>
          </p:cNvPr>
          <p:cNvPicPr>
            <a:picLocks noChangeAspect="1"/>
          </p:cNvPicPr>
          <p:nvPr/>
        </p:nvPicPr>
        <p:blipFill>
          <a:blip r:embed="rId4"/>
          <a:stretch>
            <a:fillRect/>
          </a:stretch>
        </p:blipFill>
        <p:spPr>
          <a:xfrm>
            <a:off x="5345664" y="-520910"/>
            <a:ext cx="1727362" cy="1727362"/>
          </a:xfrm>
          <a:prstGeom prst="rect">
            <a:avLst/>
          </a:prstGeom>
        </p:spPr>
      </p:pic>
      <p:sp>
        <p:nvSpPr>
          <p:cNvPr id="46" name="TextBox 45">
            <a:extLst>
              <a:ext uri="{FF2B5EF4-FFF2-40B4-BE49-F238E27FC236}">
                <a16:creationId xmlns:a16="http://schemas.microsoft.com/office/drawing/2014/main" id="{33C5AB0D-7430-BD44-9DA9-1C74E1188CA1}"/>
              </a:ext>
            </a:extLst>
          </p:cNvPr>
          <p:cNvSpPr txBox="1"/>
          <p:nvPr/>
        </p:nvSpPr>
        <p:spPr>
          <a:xfrm>
            <a:off x="4663813" y="4930021"/>
            <a:ext cx="5005036" cy="461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D4999"/>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Assess Risk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D4999"/>
                </a:solidFill>
                <a:effectLst/>
                <a:uLnTx/>
                <a:uFillTx/>
                <a:latin typeface="Helvetica Neue" panose="02000503000000020004" pitchFamily="2" charset="0"/>
                <a:ea typeface="Helvetica Neue" panose="02000503000000020004" pitchFamily="2" charset="0"/>
                <a:cs typeface="Helvetica Neue" panose="02000503000000020004" pitchFamily="2" charset="0"/>
              </a:rPr>
              <a:t>Gaps &amp; Non-Conformities for Documentation</a:t>
            </a:r>
          </a:p>
        </p:txBody>
      </p:sp>
      <p:sp>
        <p:nvSpPr>
          <p:cNvPr id="27" name="object 5">
            <a:extLst>
              <a:ext uri="{FF2B5EF4-FFF2-40B4-BE49-F238E27FC236}">
                <a16:creationId xmlns:a16="http://schemas.microsoft.com/office/drawing/2014/main" id="{1E24F269-4584-2C41-9819-850D34864114}"/>
              </a:ext>
            </a:extLst>
          </p:cNvPr>
          <p:cNvSpPr txBox="1"/>
          <p:nvPr/>
        </p:nvSpPr>
        <p:spPr>
          <a:xfrm>
            <a:off x="432956" y="6620232"/>
            <a:ext cx="2202302" cy="182007"/>
          </a:xfrm>
          <a:prstGeom prst="rect">
            <a:avLst/>
          </a:prstGeom>
        </p:spPr>
        <p:txBody>
          <a:bodyPr vert="horz" wrap="square" lIns="0" tIns="12694" rIns="0" bIns="0" rtlCol="0">
            <a:spAutoFit/>
          </a:bodyPr>
          <a:lstStyle/>
          <a:p>
            <a:pPr marL="12692"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0" normalizeH="0" baseline="0" noProof="0" dirty="0">
                <a:ln>
                  <a:noFill/>
                </a:ln>
                <a:solidFill>
                  <a:srgbClr val="7F7F7F"/>
                </a:solidFill>
                <a:effectLst/>
                <a:uLnTx/>
                <a:uFillTx/>
                <a:latin typeface="Helvetica Neue" panose="02000503000000020004" pitchFamily="2" charset="0"/>
                <a:ea typeface="Helvetica Neue" panose="02000503000000020004" pitchFamily="2" charset="0"/>
                <a:cs typeface="Helvetica Neue" panose="02000503000000020004" pitchFamily="2" charset="0"/>
              </a:rPr>
              <a:t>Copyright </a:t>
            </a:r>
            <a:r>
              <a:rPr kumimoji="0" sz="1100" b="0" i="0" u="none" strike="noStrike" kern="1200" cap="none" spc="-55" normalizeH="0" baseline="0" noProof="0" dirty="0">
                <a:ln>
                  <a:noFill/>
                </a:ln>
                <a:solidFill>
                  <a:srgbClr val="7F7F7F"/>
                </a:solidFill>
                <a:effectLst/>
                <a:uLnTx/>
                <a:uFillTx/>
                <a:latin typeface="Helvetica Neue" panose="02000503000000020004" pitchFamily="2" charset="0"/>
                <a:ea typeface="Helvetica Neue" panose="02000503000000020004" pitchFamily="2" charset="0"/>
                <a:cs typeface="Helvetica Neue" panose="02000503000000020004" pitchFamily="2" charset="0"/>
              </a:rPr>
              <a:t>20</a:t>
            </a:r>
            <a:r>
              <a:rPr kumimoji="0" lang="en-US" sz="1100" b="0" i="0" u="none" strike="noStrike" kern="1200" cap="none" spc="-55" normalizeH="0" baseline="0" noProof="0" dirty="0">
                <a:ln>
                  <a:noFill/>
                </a:ln>
                <a:solidFill>
                  <a:srgbClr val="7F7F7F"/>
                </a:solidFill>
                <a:effectLst/>
                <a:uLnTx/>
                <a:uFillTx/>
                <a:latin typeface="Helvetica Neue" panose="02000503000000020004" pitchFamily="2" charset="0"/>
                <a:ea typeface="Helvetica Neue" panose="02000503000000020004" pitchFamily="2" charset="0"/>
                <a:cs typeface="Helvetica Neue" panose="02000503000000020004" pitchFamily="2" charset="0"/>
              </a:rPr>
              <a:t>22 All</a:t>
            </a:r>
            <a:r>
              <a:rPr kumimoji="0" sz="1100" b="0" i="0" u="none" strike="noStrike" kern="1200" cap="none" spc="-100" normalizeH="0" baseline="0" noProof="0" dirty="0">
                <a:ln>
                  <a:noFill/>
                </a:ln>
                <a:solidFill>
                  <a:srgbClr val="7F7F7F"/>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sz="1100" b="0" i="0" u="none" strike="noStrike" kern="1200" cap="none" spc="-70" normalizeH="0" baseline="0" noProof="0" dirty="0">
                <a:ln>
                  <a:noFill/>
                </a:ln>
                <a:solidFill>
                  <a:srgbClr val="7F7F7F"/>
                </a:solidFill>
                <a:effectLst/>
                <a:uLnTx/>
                <a:uFillTx/>
                <a:latin typeface="Helvetica Neue" panose="02000503000000020004" pitchFamily="2" charset="0"/>
                <a:ea typeface="Helvetica Neue" panose="02000503000000020004" pitchFamily="2" charset="0"/>
                <a:cs typeface="Helvetica Neue" panose="02000503000000020004" pitchFamily="2" charset="0"/>
              </a:rPr>
              <a:t>Rights</a:t>
            </a:r>
            <a:r>
              <a:rPr kumimoji="0" sz="1100" b="0" i="0" u="none" strike="noStrike" kern="1200" cap="none" spc="-55" normalizeH="0" baseline="0" noProof="0" dirty="0">
                <a:ln>
                  <a:noFill/>
                </a:ln>
                <a:solidFill>
                  <a:srgbClr val="7F7F7F"/>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sz="1100" b="0" i="0" u="none" strike="noStrike" kern="1200" cap="none" spc="-75" normalizeH="0" baseline="0" noProof="0" dirty="0">
                <a:ln>
                  <a:noFill/>
                </a:ln>
                <a:solidFill>
                  <a:srgbClr val="7F7F7F"/>
                </a:solidFill>
                <a:effectLst/>
                <a:uLnTx/>
                <a:uFillTx/>
                <a:latin typeface="Helvetica Neue" panose="02000503000000020004" pitchFamily="2" charset="0"/>
                <a:ea typeface="Helvetica Neue" panose="02000503000000020004" pitchFamily="2" charset="0"/>
                <a:cs typeface="Helvetica Neue" panose="02000503000000020004" pitchFamily="2" charset="0"/>
              </a:rPr>
              <a:t>Reserved.</a:t>
            </a:r>
            <a:endParaRPr kumimoji="0" sz="11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Title 1">
            <a:extLst>
              <a:ext uri="{FF2B5EF4-FFF2-40B4-BE49-F238E27FC236}">
                <a16:creationId xmlns:a16="http://schemas.microsoft.com/office/drawing/2014/main" id="{2D29B3C3-A68E-DB40-986A-C0594485E8B2}"/>
              </a:ext>
            </a:extLst>
          </p:cNvPr>
          <p:cNvSpPr txBox="1">
            <a:spLocks/>
          </p:cNvSpPr>
          <p:nvPr/>
        </p:nvSpPr>
        <p:spPr>
          <a:xfrm>
            <a:off x="7378880" y="-686236"/>
            <a:ext cx="12131039" cy="3223664"/>
          </a:xfrm>
          <a:prstGeom prst="rect">
            <a:avLst/>
          </a:prstGeom>
          <a:ln>
            <a:noFill/>
          </a:ln>
        </p:spPr>
        <p:txBody>
          <a:bodyPr vert="horz" lIns="0" tIns="0" rIns="0" bIns="0" rtlCol="0" anchor="ctr">
            <a:normAutofit/>
          </a:bodyPr>
          <a:lstStyle>
            <a:lvl1pPr algn="l" defTabSz="514350" rtl="0" eaLnBrk="1" latinLnBrk="0" hangingPunct="1">
              <a:lnSpc>
                <a:spcPct val="90000"/>
              </a:lnSpc>
              <a:spcBef>
                <a:spcPct val="0"/>
              </a:spcBef>
              <a:buNone/>
              <a:defRPr sz="2000" b="0" kern="1200" cap="none" spc="28" baseline="0">
                <a:solidFill>
                  <a:schemeClr val="tx1"/>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endParaRPr lang="en-US" sz="3600" b="1" dirty="0">
              <a:solidFill>
                <a:srgbClr val="000000"/>
              </a:solidFill>
              <a:latin typeface="Klavika Bd" panose="02000803050000020004" pitchFamily="50" charset="0"/>
              <a:ea typeface="Tahoma" panose="020B0604030504040204" pitchFamily="34" charset="0"/>
              <a:cs typeface="Tahoma" panose="020B0604030504040204" pitchFamily="34" charset="0"/>
            </a:endParaRPr>
          </a:p>
          <a:p>
            <a:pPr marL="0" marR="0" lvl="0" indent="0" algn="l" defTabSz="51435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28" normalizeH="0" baseline="0" noProof="0" dirty="0">
                <a:ln>
                  <a:noFill/>
                </a:ln>
                <a:solidFill>
                  <a:srgbClr val="162B6C"/>
                </a:solidFill>
                <a:effectLst/>
                <a:uLnTx/>
                <a:uFillTx/>
                <a:latin typeface="Klavika Bd" panose="02000803050000020004" pitchFamily="50" charset="0"/>
                <a:ea typeface="Tahoma" panose="020B0604030504040204" pitchFamily="34" charset="0"/>
                <a:cs typeface="Tahoma" panose="020B0604030504040204" pitchFamily="34" charset="0"/>
              </a:rPr>
              <a:t>The path to security &amp;</a:t>
            </a:r>
          </a:p>
          <a:p>
            <a:pPr marL="0" marR="0" lvl="0" indent="0" algn="l" defTabSz="51435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28" normalizeH="0" baseline="0" noProof="0" dirty="0">
                <a:ln>
                  <a:noFill/>
                </a:ln>
                <a:solidFill>
                  <a:srgbClr val="162B6C"/>
                </a:solidFill>
                <a:effectLst/>
                <a:uLnTx/>
                <a:uFillTx/>
                <a:latin typeface="Klavika Bd" panose="02000803050000020004" pitchFamily="50" charset="0"/>
                <a:ea typeface="Tahoma" panose="020B0604030504040204" pitchFamily="34" charset="0"/>
                <a:cs typeface="Tahoma" panose="020B0604030504040204" pitchFamily="34" charset="0"/>
              </a:rPr>
              <a:t> compliance begins </a:t>
            </a:r>
          </a:p>
          <a:p>
            <a:pPr marL="0" marR="0" lvl="0" indent="0" algn="l" defTabSz="51435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28" normalizeH="0" baseline="0" noProof="0" dirty="0">
                <a:ln>
                  <a:noFill/>
                </a:ln>
                <a:solidFill>
                  <a:srgbClr val="162B6C"/>
                </a:solidFill>
                <a:effectLst/>
                <a:uLnTx/>
                <a:uFillTx/>
                <a:latin typeface="Klavika Bd" panose="02000803050000020004" pitchFamily="50" charset="0"/>
                <a:ea typeface="Tahoma" panose="020B0604030504040204" pitchFamily="34" charset="0"/>
                <a:cs typeface="Tahoma" panose="020B0604030504040204" pitchFamily="34" charset="0"/>
              </a:rPr>
              <a:t>here</a:t>
            </a:r>
          </a:p>
        </p:txBody>
      </p:sp>
      <p:pic>
        <p:nvPicPr>
          <p:cNvPr id="21" name="Picture 20">
            <a:extLst>
              <a:ext uri="{FF2B5EF4-FFF2-40B4-BE49-F238E27FC236}">
                <a16:creationId xmlns:a16="http://schemas.microsoft.com/office/drawing/2014/main" id="{022DA636-FFEA-ED48-86B2-EF79BBFEAC7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920" y="2200077"/>
            <a:ext cx="1079629" cy="661274"/>
          </a:xfrm>
          <a:prstGeom prst="rect">
            <a:avLst/>
          </a:prstGeom>
        </p:spPr>
      </p:pic>
      <p:pic>
        <p:nvPicPr>
          <p:cNvPr id="3074" name="Picture 2" descr="Lekton PNG and Lekton Transparent Clipart Free Download. - CleanPNG /  KissPNG">
            <a:extLst>
              <a:ext uri="{FF2B5EF4-FFF2-40B4-BE49-F238E27FC236}">
                <a16:creationId xmlns:a16="http://schemas.microsoft.com/office/drawing/2014/main" id="{EB9F9501-AF45-7F44-9E64-FC29579C228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250" b="93750" l="4615" r="98462">
                        <a14:foregroundMark x1="46923" y1="22813" x2="46923" y2="22813"/>
                        <a14:foregroundMark x1="23462" y1="14688" x2="23462" y2="14688"/>
                        <a14:foregroundMark x1="80769" y1="9688" x2="80769" y2="9688"/>
                        <a14:foregroundMark x1="86154" y1="6563" x2="86154" y2="6563"/>
                        <a14:foregroundMark x1="98846" y1="4063" x2="98846" y2="4063"/>
                        <a14:foregroundMark x1="96923" y1="2031" x2="90000" y2="1406"/>
                        <a14:foregroundMark x1="58462" y1="93906" x2="58462" y2="93906"/>
                        <a14:foregroundMark x1="6923" y1="90469" x2="6923" y2="90469"/>
                        <a14:foregroundMark x1="4615" y1="19375" x2="4615" y2="1937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61341" y="4658325"/>
            <a:ext cx="500494" cy="18092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0051426-CF7F-5E4C-A4A6-80C71A1B912B}"/>
              </a:ext>
            </a:extLst>
          </p:cNvPr>
          <p:cNvSpPr/>
          <p:nvPr/>
        </p:nvSpPr>
        <p:spPr>
          <a:xfrm>
            <a:off x="160020" y="4439969"/>
            <a:ext cx="400652" cy="577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7091B8E3-9E27-AC42-8C29-B6D45F8B07FC}"/>
              </a:ext>
            </a:extLst>
          </p:cNvPr>
          <p:cNvSpPr txBox="1"/>
          <p:nvPr/>
        </p:nvSpPr>
        <p:spPr>
          <a:xfrm>
            <a:off x="5782" y="833765"/>
            <a:ext cx="4497187" cy="212365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Mastery of the </a:t>
            </a:r>
            <a:r>
              <a:rPr kumimoji="0" lang="en-US" sz="1200" i="0" u="sng"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Mastery of the </a:t>
            </a:r>
            <a:r>
              <a:rPr kumimoji="0" lang="en-US" sz="1200" i="0" u="sng"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required evidence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Mastery of the </a:t>
            </a:r>
            <a:r>
              <a:rPr lang="en-US" sz="1200" u="sng"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path to security &amp; compliance</a:t>
            </a:r>
            <a:endParaRPr kumimoji="0" lang="en-US" sz="1200" i="0" u="sng"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Cross-discipline participation </a:t>
            </a:r>
          </a:p>
          <a:p>
            <a:pPr marL="285750" indent="-285750">
              <a:buFont typeface="Arial" panose="020B0604020202020204" pitchFamily="34" charset="0"/>
              <a:buChar char="•"/>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Develop the security and compliance strategy &amp; roadmap</a:t>
            </a:r>
            <a:endParaRPr kumimoji="0" lang="en-US"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Lead with compliant cloud services &amp;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Identify </a:t>
            </a: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appropriate </a:t>
            </a:r>
            <a:r>
              <a:rPr kumimoji="0" lang="en-US"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solutions &amp; reliable partners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Drive the solution implementation and validation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Manage costs and time</a:t>
            </a:r>
            <a:endParaRPr kumimoji="0" lang="en-US"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Consider managed services and turnkey solutions</a:t>
            </a:r>
          </a:p>
        </p:txBody>
      </p:sp>
      <p:sp>
        <p:nvSpPr>
          <p:cNvPr id="4" name="Rectangle 3">
            <a:extLst>
              <a:ext uri="{FF2B5EF4-FFF2-40B4-BE49-F238E27FC236}">
                <a16:creationId xmlns:a16="http://schemas.microsoft.com/office/drawing/2014/main" id="{F065AF98-A936-F045-AC95-D4710C7C363D}"/>
              </a:ext>
            </a:extLst>
          </p:cNvPr>
          <p:cNvSpPr/>
          <p:nvPr/>
        </p:nvSpPr>
        <p:spPr>
          <a:xfrm>
            <a:off x="538080" y="4440465"/>
            <a:ext cx="155668" cy="459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080" name="Picture 8" descr="Question Mark Clip Art - Clipart Question Mark Transparent - Png Download  (#5234419) - PinClipart">
            <a:extLst>
              <a:ext uri="{FF2B5EF4-FFF2-40B4-BE49-F238E27FC236}">
                <a16:creationId xmlns:a16="http://schemas.microsoft.com/office/drawing/2014/main" id="{EB646A06-41F8-2E40-8B94-3E34F020A21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906" b="91989" l="8523" r="94773">
                        <a14:foregroundMark x1="36250" y1="10359" x2="49886" y2="8011"/>
                        <a14:foregroundMark x1="49886" y1="8011" x2="50795" y2="7320"/>
                        <a14:foregroundMark x1="8636" y1="75691" x2="13182" y2="69199"/>
                        <a14:foregroundMark x1="13182" y1="69199" x2="18750" y2="66436"/>
                        <a14:foregroundMark x1="18750" y1="66436" x2="24773" y2="70856"/>
                        <a14:foregroundMark x1="25568" y1="92127" x2="25568" y2="92127"/>
                        <a14:foregroundMark x1="47614" y1="83564" x2="47614" y2="83564"/>
                        <a14:foregroundMark x1="70682" y1="84945" x2="70682" y2="84945"/>
                        <a14:foregroundMark x1="82727" y1="62845" x2="83295" y2="63122"/>
                        <a14:foregroundMark x1="94773" y1="57459" x2="94773" y2="57459"/>
                      </a14:backgroundRemoval>
                    </a14:imgEffect>
                  </a14:imgLayer>
                </a14:imgProps>
              </a:ext>
              <a:ext uri="{28A0092B-C50C-407E-A947-70E740481C1C}">
                <a14:useLocalDpi xmlns:a14="http://schemas.microsoft.com/office/drawing/2010/main" val="0"/>
              </a:ext>
            </a:extLst>
          </a:blip>
          <a:srcRect/>
          <a:stretch>
            <a:fillRect/>
          </a:stretch>
        </p:blipFill>
        <p:spPr bwMode="auto">
          <a:xfrm>
            <a:off x="571314" y="4351378"/>
            <a:ext cx="500494" cy="411757"/>
          </a:xfrm>
          <a:prstGeom prst="rect">
            <a:avLst/>
          </a:prstGeom>
          <a:noFill/>
          <a:extLst>
            <a:ext uri="{909E8E84-426E-40DD-AFC4-6F175D3DCCD1}">
              <a14:hiddenFill xmlns:a14="http://schemas.microsoft.com/office/drawing/2010/main">
                <a:solidFill>
                  <a:srgbClr val="FFFFFF"/>
                </a:solidFill>
              </a14:hiddenFill>
            </a:ext>
          </a:extLst>
        </p:spPr>
      </p:pic>
      <p:sp>
        <p:nvSpPr>
          <p:cNvPr id="25" name="object 7">
            <a:extLst>
              <a:ext uri="{FF2B5EF4-FFF2-40B4-BE49-F238E27FC236}">
                <a16:creationId xmlns:a16="http://schemas.microsoft.com/office/drawing/2014/main" id="{E4D5F942-E7C3-460D-94EE-1A9993BF17BF}"/>
              </a:ext>
            </a:extLst>
          </p:cNvPr>
          <p:cNvSpPr/>
          <p:nvPr/>
        </p:nvSpPr>
        <p:spPr>
          <a:xfrm>
            <a:off x="10939073" y="5196595"/>
            <a:ext cx="1043601" cy="389942"/>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0" name="Rectangle 29">
            <a:extLst>
              <a:ext uri="{FF2B5EF4-FFF2-40B4-BE49-F238E27FC236}">
                <a16:creationId xmlns:a16="http://schemas.microsoft.com/office/drawing/2014/main" id="{3196E75D-A299-4B7D-A8B3-E17BDB78F9AB}"/>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1725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descr="Chart explaining the relationship between CTI and CUI">
            <a:extLst>
              <a:ext uri="{FF2B5EF4-FFF2-40B4-BE49-F238E27FC236}">
                <a16:creationId xmlns:a16="http://schemas.microsoft.com/office/drawing/2014/main" id="{D6A5EE5C-20F8-3E44-9A65-490FB3E51C87}"/>
              </a:ext>
              <a:ext uri="{C183D7F6-B498-43B3-948B-1728B52AA6E4}">
                <adec:decorative xmlns:adec="http://schemas.microsoft.com/office/drawing/2017/decorative" val="0"/>
              </a:ext>
            </a:extLst>
          </p:cNvPr>
          <p:cNvGraphicFramePr/>
          <p:nvPr/>
        </p:nvGraphicFramePr>
        <p:xfrm>
          <a:off x="-254922" y="890505"/>
          <a:ext cx="8123767" cy="5415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5900420B-42F3-3E40-BA3E-12830AE46525}"/>
              </a:ext>
              <a:ext uri="{C183D7F6-B498-43B3-948B-1728B52AA6E4}">
                <adec:decorative xmlns:adec="http://schemas.microsoft.com/office/drawing/2017/decorative" val="1"/>
              </a:ext>
            </a:extLst>
          </p:cNvPr>
          <p:cNvSpPr/>
          <p:nvPr/>
        </p:nvSpPr>
        <p:spPr>
          <a:xfrm>
            <a:off x="4962431" y="3701143"/>
            <a:ext cx="1671398" cy="6526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itle 1">
            <a:extLst>
              <a:ext uri="{FF2B5EF4-FFF2-40B4-BE49-F238E27FC236}">
                <a16:creationId xmlns:a16="http://schemas.microsoft.com/office/drawing/2014/main" id="{934A498C-D5AA-004D-A529-E324116B42BE}"/>
              </a:ext>
            </a:extLst>
          </p:cNvPr>
          <p:cNvSpPr txBox="1">
            <a:spLocks/>
          </p:cNvSpPr>
          <p:nvPr/>
        </p:nvSpPr>
        <p:spPr>
          <a:xfrm>
            <a:off x="560672" y="256643"/>
            <a:ext cx="10969944" cy="411757"/>
          </a:xfrm>
          <a:prstGeom prst="rect">
            <a:avLst/>
          </a:prstGeom>
        </p:spPr>
        <p:txBody>
          <a:bodyPr vert="horz" lIns="0" tIns="0" rIns="0" bIns="0" rtlCol="0" anchor="ctr">
            <a:noAutofit/>
          </a:bodyPr>
          <a:lstStyle>
            <a:lvl1pPr algn="l" defTabSz="514350" rtl="0" eaLnBrk="1" latinLnBrk="0" hangingPunct="1">
              <a:lnSpc>
                <a:spcPct val="90000"/>
              </a:lnSpc>
              <a:spcBef>
                <a:spcPct val="0"/>
              </a:spcBef>
              <a:buNone/>
              <a:defRPr sz="2000" b="0" kern="1200" cap="none" spc="28" baseline="0">
                <a:solidFill>
                  <a:schemeClr val="tx1"/>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28" normalizeH="0" baseline="0" noProof="0" dirty="0">
                <a:ln>
                  <a:noFill/>
                </a:ln>
                <a:solidFill>
                  <a:srgbClr val="162B6C"/>
                </a:solidFill>
                <a:effectLst/>
                <a:uLnTx/>
                <a:uFillTx/>
                <a:latin typeface="Klavika Bd" panose="02000803050000020004" pitchFamily="50" charset="0"/>
                <a:ea typeface="Helvetica Neue" panose="02000503000000020004" pitchFamily="2" charset="0"/>
                <a:cs typeface="Helvetica Neue" panose="02000503000000020004" pitchFamily="2" charset="0"/>
              </a:rPr>
              <a:t>Phase I:  Assess, Document, Decide</a:t>
            </a:r>
          </a:p>
        </p:txBody>
      </p:sp>
      <p:pic>
        <p:nvPicPr>
          <p:cNvPr id="14" name="Picture 9">
            <a:extLst>
              <a:ext uri="{FF2B5EF4-FFF2-40B4-BE49-F238E27FC236}">
                <a16:creationId xmlns:a16="http://schemas.microsoft.com/office/drawing/2014/main" id="{ADB1EF19-28F1-4849-BA59-E11D7261A68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308287" y="6836100"/>
            <a:ext cx="139360" cy="14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EC6582E0-F999-7042-BE51-98B4B5A02504}"/>
              </a:ext>
            </a:extLst>
          </p:cNvPr>
          <p:cNvSpPr/>
          <p:nvPr/>
        </p:nvSpPr>
        <p:spPr>
          <a:xfrm>
            <a:off x="3888000" y="2758555"/>
            <a:ext cx="1660562" cy="6484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a:extLst>
              <a:ext uri="{FF2B5EF4-FFF2-40B4-BE49-F238E27FC236}">
                <a16:creationId xmlns:a16="http://schemas.microsoft.com/office/drawing/2014/main" id="{FB6DAD63-E3F1-5D42-8727-6822CB7CD6B8}"/>
              </a:ext>
            </a:extLst>
          </p:cNvPr>
          <p:cNvSpPr/>
          <p:nvPr/>
        </p:nvSpPr>
        <p:spPr>
          <a:xfrm>
            <a:off x="1697579" y="971313"/>
            <a:ext cx="1447713" cy="8892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Rectangle 30">
            <a:extLst>
              <a:ext uri="{FF2B5EF4-FFF2-40B4-BE49-F238E27FC236}">
                <a16:creationId xmlns:a16="http://schemas.microsoft.com/office/drawing/2014/main" id="{42D0D068-DF1B-6341-A1AB-13C8E1025845}"/>
              </a:ext>
            </a:extLst>
          </p:cNvPr>
          <p:cNvSpPr/>
          <p:nvPr/>
        </p:nvSpPr>
        <p:spPr>
          <a:xfrm>
            <a:off x="6201550" y="4575899"/>
            <a:ext cx="1755624" cy="7820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Content Placeholder 2">
            <a:extLst>
              <a:ext uri="{FF2B5EF4-FFF2-40B4-BE49-F238E27FC236}">
                <a16:creationId xmlns:a16="http://schemas.microsoft.com/office/drawing/2014/main" id="{8554F1AE-3F46-E445-B6EE-32E3CE0FFDC8}"/>
              </a:ext>
            </a:extLst>
          </p:cNvPr>
          <p:cNvSpPr txBox="1">
            <a:spLocks/>
          </p:cNvSpPr>
          <p:nvPr/>
        </p:nvSpPr>
        <p:spPr>
          <a:xfrm>
            <a:off x="8596318" y="688354"/>
            <a:ext cx="3594095" cy="5971984"/>
          </a:xfrm>
          <a:prstGeom prst="rect">
            <a:avLst/>
          </a:prstGeom>
        </p:spPr>
        <p:txBody>
          <a:bodyPr>
            <a:normAutofit/>
          </a:bodyPr>
          <a:lstStyle>
            <a:lvl1pPr marL="128588" indent="-128588" algn="l" defTabSz="514350" rtl="0" eaLnBrk="1" latinLnBrk="0" hangingPunct="1">
              <a:lnSpc>
                <a:spcPct val="90000"/>
              </a:lnSpc>
              <a:spcBef>
                <a:spcPts val="0"/>
              </a:spcBef>
              <a:spcAft>
                <a:spcPts val="675"/>
              </a:spcAft>
              <a:buFont typeface="Arial" panose="020B0604020202020204" pitchFamily="34" charset="0"/>
              <a:buChar char="•"/>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0"/>
              </a:spcBef>
              <a:spcAft>
                <a:spcPts val="675"/>
              </a:spcAft>
              <a:buFont typeface="Arial" panose="020B0604020202020204" pitchFamily="34" charset="0"/>
              <a:buChar char="•"/>
              <a:defRPr sz="1800" kern="1200">
                <a:solidFill>
                  <a:schemeClr val="tx1"/>
                </a:solidFill>
                <a:latin typeface="+mn-lt"/>
                <a:ea typeface="+mn-ea"/>
                <a:cs typeface="+mn-cs"/>
              </a:defRPr>
            </a:lvl2pPr>
            <a:lvl3pPr marL="642938" indent="-128588" algn="l" defTabSz="514350" rtl="0" eaLnBrk="1" latinLnBrk="0" hangingPunct="1">
              <a:lnSpc>
                <a:spcPct val="90000"/>
              </a:lnSpc>
              <a:spcBef>
                <a:spcPts val="0"/>
              </a:spcBef>
              <a:spcAft>
                <a:spcPts val="675"/>
              </a:spcAft>
              <a:buFont typeface="Arial" panose="020B0604020202020204" pitchFamily="34" charset="0"/>
              <a:buChar char="•"/>
              <a:defRPr sz="1800" kern="1200">
                <a:solidFill>
                  <a:schemeClr val="tx1"/>
                </a:solidFill>
                <a:latin typeface="+mn-lt"/>
                <a:ea typeface="+mn-ea"/>
                <a:cs typeface="+mn-cs"/>
              </a:defRPr>
            </a:lvl3pPr>
            <a:lvl4pPr marL="900113" indent="-128588" algn="l" defTabSz="514350" rtl="0" eaLnBrk="1" latinLnBrk="0" hangingPunct="1">
              <a:lnSpc>
                <a:spcPct val="90000"/>
              </a:lnSpc>
              <a:spcBef>
                <a:spcPts val="0"/>
              </a:spcBef>
              <a:spcAft>
                <a:spcPts val="675"/>
              </a:spcAft>
              <a:buFont typeface="Arial" panose="020B0604020202020204" pitchFamily="34" charset="0"/>
              <a:buChar char="•"/>
              <a:defRPr sz="1600" kern="1200">
                <a:solidFill>
                  <a:schemeClr val="tx1"/>
                </a:solidFill>
                <a:latin typeface="+mn-lt"/>
                <a:ea typeface="+mn-ea"/>
                <a:cs typeface="+mn-cs"/>
              </a:defRPr>
            </a:lvl4pPr>
            <a:lvl5pPr marL="1157288" indent="-128588" algn="l" defTabSz="514350" rtl="0" eaLnBrk="1" latinLnBrk="0" hangingPunct="1">
              <a:lnSpc>
                <a:spcPct val="90000"/>
              </a:lnSpc>
              <a:spcBef>
                <a:spcPts val="0"/>
              </a:spcBef>
              <a:spcAft>
                <a:spcPts val="675"/>
              </a:spcAft>
              <a:buFont typeface="Arial" panose="020B0604020202020204" pitchFamily="34" charset="0"/>
              <a:buChar char="•"/>
              <a:defRPr sz="16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nSpc>
                <a:spcPct val="120000"/>
              </a:lnSpc>
              <a:buNone/>
            </a:pPr>
            <a:r>
              <a:rPr lang="en-US" sz="1400" b="1" dirty="0">
                <a:solidFill>
                  <a:srgbClr val="1B1B1B"/>
                </a:solidFill>
                <a:latin typeface="Helvetica Neue" panose="02000503000000020004" pitchFamily="2" charset="0"/>
                <a:ea typeface="Helvetica Neue" panose="02000503000000020004" pitchFamily="2" charset="0"/>
                <a:cs typeface="Helvetica Neue" panose="02000503000000020004" pitchFamily="2" charset="0"/>
              </a:rPr>
              <a:t>ASSESSMENTS: EVIDENCE IS REQUIRED</a:t>
            </a:r>
          </a:p>
          <a:p>
            <a:pPr marL="0" indent="0">
              <a:lnSpc>
                <a:spcPct val="120000"/>
              </a:lnSpc>
              <a:buNone/>
            </a:pPr>
            <a:r>
              <a:rPr lang="en-US" sz="1200" dirty="0">
                <a:solidFill>
                  <a:srgbClr val="1B1B1B"/>
                </a:solidFill>
                <a:latin typeface="Helvetica Neue" panose="02000503000000020004" pitchFamily="2" charset="0"/>
                <a:ea typeface="Helvetica Neue" panose="02000503000000020004" pitchFamily="2" charset="0"/>
                <a:cs typeface="Helvetica Neue" panose="02000503000000020004" pitchFamily="2" charset="0"/>
              </a:rPr>
              <a:t>Ultimately, evidence needed to determine compliance comes from the implementation of the selected safeguards to satisfy the CUI security requirements and from the assessments of that implementation. Assessors can build on previously developed materials that started with the specification of the organization’s information security needs and is further developed during the design, development, and implementation of the system and system components. These materials, developed while implementing security throughout the life cycle of the system, provide the initial evidence for an assurance case.</a:t>
            </a:r>
          </a:p>
          <a:p>
            <a:pPr marL="0" indent="0">
              <a:lnSpc>
                <a:spcPct val="120000"/>
              </a:lnSpc>
              <a:buNone/>
            </a:pPr>
            <a:r>
              <a:rPr lang="en-US" sz="1200" dirty="0">
                <a:solidFill>
                  <a:srgbClr val="1B1B1B"/>
                </a:solidFill>
                <a:latin typeface="Helvetica Neue" panose="02000503000000020004" pitchFamily="2" charset="0"/>
                <a:ea typeface="Helvetica Neue" panose="02000503000000020004" pitchFamily="2" charset="0"/>
                <a:cs typeface="Helvetica Neue" panose="02000503000000020004" pitchFamily="2" charset="0"/>
              </a:rPr>
              <a:t>System assessments can be used to compile and evaluate the evidence needed by organizations to help determine the effectiveness of the safeguards implemented to protect CUI; the actions needed to mitigate security-related risks to the organization; and compliance to the CUI security requirements.  </a:t>
            </a:r>
            <a:r>
              <a:rPr lang="en-US" sz="1050" b="1" dirty="0">
                <a:solidFill>
                  <a:srgbClr val="1B1B1B"/>
                </a:solidFill>
                <a:latin typeface="Helvetica Neue" panose="02000503000000020004" pitchFamily="2" charset="0"/>
                <a:ea typeface="Helvetica Neue" panose="02000503000000020004" pitchFamily="2" charset="0"/>
                <a:cs typeface="Helvetica Neue" panose="02000503000000020004" pitchFamily="2" charset="0"/>
              </a:rPr>
              <a:t>NIST SP 800-171A pg.6</a:t>
            </a:r>
          </a:p>
          <a:p>
            <a:pPr marL="0" indent="0">
              <a:lnSpc>
                <a:spcPct val="120000"/>
              </a:lnSpc>
              <a:buNone/>
            </a:pPr>
            <a:endParaRPr lang="en-US" sz="1799" b="1" dirty="0">
              <a:solidFill>
                <a:srgbClr val="1B1B1B"/>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0" name="Picture 2" descr="Free Mountain 1206193 PNG with Transparent Background">
            <a:extLst>
              <a:ext uri="{FF2B5EF4-FFF2-40B4-BE49-F238E27FC236}">
                <a16:creationId xmlns:a16="http://schemas.microsoft.com/office/drawing/2014/main" id="{E57CDA4A-DF3D-2F47-8292-87ED505BDF03}"/>
              </a:ext>
            </a:extLst>
          </p:cNvPr>
          <p:cNvPicPr>
            <a:picLocks noChangeAspect="1" noChangeArrowheads="1"/>
          </p:cNvPicPr>
          <p:nvPr/>
        </p:nvPicPr>
        <p:blipFill rotWithShape="1">
          <a:blip r:embed="rId9">
            <a:lum bright="70000" contrast="-70000"/>
            <a:alphaModFix amt="25000"/>
            <a:extLst>
              <a:ext uri="{28A0092B-C50C-407E-A947-70E740481C1C}">
                <a14:useLocalDpi xmlns:a14="http://schemas.microsoft.com/office/drawing/2010/main" val="0"/>
              </a:ext>
            </a:extLst>
          </a:blip>
          <a:srcRect l="40658"/>
          <a:stretch/>
        </p:blipFill>
        <p:spPr bwMode="auto">
          <a:xfrm>
            <a:off x="-4406" y="2894154"/>
            <a:ext cx="4708318" cy="4050799"/>
          </a:xfrm>
          <a:prstGeom prst="rect">
            <a:avLst/>
          </a:prstGeom>
          <a:noFill/>
          <a:effectLst>
            <a:glow>
              <a:schemeClr val="accent1">
                <a:alpha val="98000"/>
              </a:schemeClr>
            </a:glo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90209F9-0757-BA44-B55A-CCEB5AEA0915}"/>
              </a:ext>
            </a:extLst>
          </p:cNvPr>
          <p:cNvSpPr/>
          <p:nvPr/>
        </p:nvSpPr>
        <p:spPr>
          <a:xfrm>
            <a:off x="8119361" y="5728138"/>
            <a:ext cx="1150763" cy="672662"/>
          </a:xfrm>
          <a:prstGeom prst="rect">
            <a:avLst/>
          </a:prstGeom>
        </p:spPr>
        <p:txBody>
          <a:bodyPr wrap="square"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4" name="Oval 3">
            <a:extLst>
              <a:ext uri="{FF2B5EF4-FFF2-40B4-BE49-F238E27FC236}">
                <a16:creationId xmlns:a16="http://schemas.microsoft.com/office/drawing/2014/main" id="{FDFB146A-974D-E34C-AB7E-797B4D5B6141}"/>
              </a:ext>
            </a:extLst>
          </p:cNvPr>
          <p:cNvSpPr/>
          <p:nvPr/>
        </p:nvSpPr>
        <p:spPr>
          <a:xfrm>
            <a:off x="11284294" y="6064469"/>
            <a:ext cx="914400" cy="714670"/>
          </a:xfrm>
          <a:prstGeom prst="ellipse">
            <a:avLst/>
          </a:prstGeom>
          <a:solidFill>
            <a:schemeClr val="bg1"/>
          </a:solidFill>
          <a:ln>
            <a:noFill/>
          </a:ln>
        </p:spPr>
        <p:txBody>
          <a:bodyPr wrap="square"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21" name="object 7">
            <a:extLst>
              <a:ext uri="{FF2B5EF4-FFF2-40B4-BE49-F238E27FC236}">
                <a16:creationId xmlns:a16="http://schemas.microsoft.com/office/drawing/2014/main" id="{620C1B36-6625-EF4B-BF56-D150B4C1E39B}"/>
              </a:ext>
            </a:extLst>
          </p:cNvPr>
          <p:cNvSpPr/>
          <p:nvPr/>
        </p:nvSpPr>
        <p:spPr>
          <a:xfrm>
            <a:off x="10857186" y="256798"/>
            <a:ext cx="1043601" cy="389942"/>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object 7">
            <a:extLst>
              <a:ext uri="{FF2B5EF4-FFF2-40B4-BE49-F238E27FC236}">
                <a16:creationId xmlns:a16="http://schemas.microsoft.com/office/drawing/2014/main" id="{E8AD6579-1918-4646-B2BD-8B0653D54507}"/>
              </a:ext>
            </a:extLst>
          </p:cNvPr>
          <p:cNvSpPr/>
          <p:nvPr/>
        </p:nvSpPr>
        <p:spPr>
          <a:xfrm>
            <a:off x="10957270" y="6337725"/>
            <a:ext cx="1043601" cy="389942"/>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Rectangle 17">
            <a:extLst>
              <a:ext uri="{FF2B5EF4-FFF2-40B4-BE49-F238E27FC236}">
                <a16:creationId xmlns:a16="http://schemas.microsoft.com/office/drawing/2014/main" id="{7667D9B3-28A9-4115-87BC-7E34530B56B7}"/>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9344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descr="Chart explaining the relationship between CTI and CUI">
            <a:extLst>
              <a:ext uri="{FF2B5EF4-FFF2-40B4-BE49-F238E27FC236}">
                <a16:creationId xmlns:a16="http://schemas.microsoft.com/office/drawing/2014/main" id="{D6A5EE5C-20F8-3E44-9A65-490FB3E51C87}"/>
              </a:ext>
              <a:ext uri="{C183D7F6-B498-43B3-948B-1728B52AA6E4}">
                <adec:decorative xmlns:adec="http://schemas.microsoft.com/office/drawing/2017/decorative" val="0"/>
              </a:ext>
            </a:extLst>
          </p:cNvPr>
          <p:cNvGraphicFramePr/>
          <p:nvPr/>
        </p:nvGraphicFramePr>
        <p:xfrm>
          <a:off x="-254922" y="890505"/>
          <a:ext cx="8123767" cy="5415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5900420B-42F3-3E40-BA3E-12830AE46525}"/>
              </a:ext>
              <a:ext uri="{C183D7F6-B498-43B3-948B-1728B52AA6E4}">
                <adec:decorative xmlns:adec="http://schemas.microsoft.com/office/drawing/2017/decorative" val="1"/>
              </a:ext>
            </a:extLst>
          </p:cNvPr>
          <p:cNvSpPr/>
          <p:nvPr/>
        </p:nvSpPr>
        <p:spPr>
          <a:xfrm>
            <a:off x="4962431" y="3701143"/>
            <a:ext cx="1671398" cy="6526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a:extLst>
              <a:ext uri="{FF2B5EF4-FFF2-40B4-BE49-F238E27FC236}">
                <a16:creationId xmlns:a16="http://schemas.microsoft.com/office/drawing/2014/main" id="{322B73E4-C0D6-104A-A03B-4375AC2E6CE1}"/>
              </a:ext>
            </a:extLst>
          </p:cNvPr>
          <p:cNvSpPr/>
          <p:nvPr/>
        </p:nvSpPr>
        <p:spPr>
          <a:xfrm>
            <a:off x="2691630" y="1941409"/>
            <a:ext cx="2890535" cy="877163"/>
          </a:xfrm>
          <a:prstGeom prst="rect">
            <a:avLst/>
          </a:prstGeom>
        </p:spPr>
        <p:txBody>
          <a:bodyPr wrap="none">
            <a:spAutoFit/>
          </a:bodyPr>
          <a:lstStyle/>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Meet DFARS DFARS 252.204-7020</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Document &amp; Score Low DoD Self-Assessment</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Submit/Proof of Submission</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Explore Supplier Risk Management Strategy</a:t>
            </a:r>
          </a:p>
          <a:p>
            <a:pPr marL="0" marR="0" lvl="1" indent="0" algn="l" defTabSz="399930" rtl="0" eaLnBrk="1" fontAlgn="auto" latinLnBrk="0" hangingPunct="1">
              <a:lnSpc>
                <a:spcPct val="90000"/>
              </a:lnSpc>
              <a:spcBef>
                <a:spcPct val="0"/>
              </a:spcBef>
              <a:spcAft>
                <a:spcPct val="15000"/>
              </a:spcAft>
              <a:buClrTx/>
              <a:buSzTx/>
              <a:buFontTx/>
              <a:buNone/>
              <a:tabLst/>
              <a:defRPr/>
            </a:pPr>
            <a:endPar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5E104792-4D86-DA46-BF08-B0AD4767BE52}"/>
              </a:ext>
            </a:extLst>
          </p:cNvPr>
          <p:cNvSpPr txBox="1"/>
          <p:nvPr/>
        </p:nvSpPr>
        <p:spPr>
          <a:xfrm>
            <a:off x="4962430" y="3645568"/>
            <a:ext cx="2478241" cy="6526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08" tIns="45708" rIns="45708" bIns="45708" numCol="1" spcCol="1270" anchor="ctr" anchorCtr="0">
            <a:noAutofit/>
          </a:bodyPr>
          <a:lstStyle/>
          <a:p>
            <a:pPr marL="171399" marR="0" lvl="1" indent="-171399" algn="l" defTabSz="39993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Document Gaps &amp; Non-Conformities</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Ex</a:t>
            </a:r>
            <a:r>
              <a:rPr kumimoji="0" lang="en-US" sz="1000" u="none" strike="noStrike" kern="1200" cap="none" spc="0" normalizeH="0" baseline="0" noProof="0" dirty="0" err="1">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plore</a:t>
            </a: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 Corrective Actions &amp; Solutions</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Coordinate and Align  IT/Business Architectures &amp; Activities</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 Plan, Prioritize &amp; Budget </a:t>
            </a:r>
          </a:p>
        </p:txBody>
      </p:sp>
      <p:sp>
        <p:nvSpPr>
          <p:cNvPr id="10" name="Title 1">
            <a:extLst>
              <a:ext uri="{FF2B5EF4-FFF2-40B4-BE49-F238E27FC236}">
                <a16:creationId xmlns:a16="http://schemas.microsoft.com/office/drawing/2014/main" id="{934A498C-D5AA-004D-A529-E324116B42BE}"/>
              </a:ext>
            </a:extLst>
          </p:cNvPr>
          <p:cNvSpPr txBox="1">
            <a:spLocks/>
          </p:cNvSpPr>
          <p:nvPr/>
        </p:nvSpPr>
        <p:spPr>
          <a:xfrm>
            <a:off x="560672" y="256643"/>
            <a:ext cx="10969944" cy="411757"/>
          </a:xfrm>
          <a:prstGeom prst="rect">
            <a:avLst/>
          </a:prstGeom>
        </p:spPr>
        <p:txBody>
          <a:bodyPr vert="horz" lIns="0" tIns="0" rIns="0" bIns="0" rtlCol="0" anchor="ctr">
            <a:normAutofit fontScale="92500" lnSpcReduction="20000"/>
          </a:bodyPr>
          <a:lstStyle>
            <a:lvl1pPr algn="l" defTabSz="514350" rtl="0" eaLnBrk="1" latinLnBrk="0" hangingPunct="1">
              <a:lnSpc>
                <a:spcPct val="90000"/>
              </a:lnSpc>
              <a:spcBef>
                <a:spcPct val="0"/>
              </a:spcBef>
              <a:buNone/>
              <a:defRPr sz="2000" b="0" kern="1200" cap="none" spc="28" baseline="0">
                <a:solidFill>
                  <a:schemeClr val="tx1"/>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28" normalizeH="0" baseline="0" noProof="0" dirty="0">
                <a:ln>
                  <a:noFill/>
                </a:ln>
                <a:solidFill>
                  <a:srgbClr val="162B6C"/>
                </a:solidFill>
                <a:effectLst/>
                <a:uLnTx/>
                <a:uFillTx/>
                <a:latin typeface="Klavika Bd" panose="02000803050000020004" pitchFamily="50" charset="0"/>
                <a:ea typeface="Helvetica Neue" panose="02000503000000020004" pitchFamily="2" charset="0"/>
                <a:cs typeface="Helvetica Neue" panose="02000503000000020004" pitchFamily="2" charset="0"/>
              </a:rPr>
              <a:t>Phase I: Assess, Document, Decide</a:t>
            </a:r>
          </a:p>
        </p:txBody>
      </p:sp>
      <p:pic>
        <p:nvPicPr>
          <p:cNvPr id="14" name="Picture 9">
            <a:extLst>
              <a:ext uri="{FF2B5EF4-FFF2-40B4-BE49-F238E27FC236}">
                <a16:creationId xmlns:a16="http://schemas.microsoft.com/office/drawing/2014/main" id="{ADB1EF19-28F1-4849-BA59-E11D7261A68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308287" y="6836100"/>
            <a:ext cx="139360" cy="14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EC6582E0-F999-7042-BE51-98B4B5A02504}"/>
              </a:ext>
            </a:extLst>
          </p:cNvPr>
          <p:cNvSpPr/>
          <p:nvPr/>
        </p:nvSpPr>
        <p:spPr>
          <a:xfrm>
            <a:off x="3888000" y="2758555"/>
            <a:ext cx="1660562" cy="6484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a:extLst>
              <a:ext uri="{FF2B5EF4-FFF2-40B4-BE49-F238E27FC236}">
                <a16:creationId xmlns:a16="http://schemas.microsoft.com/office/drawing/2014/main" id="{FB6DAD63-E3F1-5D42-8727-6822CB7CD6B8}"/>
              </a:ext>
            </a:extLst>
          </p:cNvPr>
          <p:cNvSpPr/>
          <p:nvPr/>
        </p:nvSpPr>
        <p:spPr>
          <a:xfrm>
            <a:off x="1697579" y="971313"/>
            <a:ext cx="1447713" cy="8892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TextBox 27">
            <a:extLst>
              <a:ext uri="{FF2B5EF4-FFF2-40B4-BE49-F238E27FC236}">
                <a16:creationId xmlns:a16="http://schemas.microsoft.com/office/drawing/2014/main" id="{704061A9-2A3D-C14E-83D6-5B0D58AFE782}"/>
              </a:ext>
            </a:extLst>
          </p:cNvPr>
          <p:cNvSpPr txBox="1"/>
          <p:nvPr/>
        </p:nvSpPr>
        <p:spPr>
          <a:xfrm>
            <a:off x="3853365" y="2737797"/>
            <a:ext cx="2478241" cy="6484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marR="0" lvl="1" indent="-57150" algn="l" defTabSz="311150" rtl="0" eaLnBrk="1" fontAlgn="auto" latinLnBrk="0" hangingPunct="1">
              <a:lnSpc>
                <a:spcPct val="90000"/>
              </a:lnSpc>
              <a:spcBef>
                <a:spcPct val="0"/>
              </a:spcBef>
              <a:spcAft>
                <a:spcPct val="15000"/>
              </a:spcAft>
              <a:buClrTx/>
              <a:buSzTx/>
              <a:buFontTx/>
              <a:buChar char="•"/>
              <a:tabLst/>
              <a:defRPr/>
            </a:pPr>
            <a:endPar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57150" marR="0" lvl="1" indent="-57150" algn="l" defTabSz="31115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Governance </a:t>
            </a:r>
          </a:p>
          <a:p>
            <a:pPr marL="57150" marR="0" lvl="1" indent="-57150" algn="l" defTabSz="31115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Reference Security Architecture</a:t>
            </a:r>
          </a:p>
          <a:p>
            <a:pPr marL="57150" marR="0" lvl="1" indent="-57150" algn="l" defTabSz="31115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Technology Solutions &amp; Processes</a:t>
            </a:r>
          </a:p>
          <a:p>
            <a:pPr marL="57150" marR="0" lvl="1" indent="-57150" algn="l" defTabSz="31115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Services, Outsource/Insource</a:t>
            </a:r>
          </a:p>
        </p:txBody>
      </p:sp>
      <p:sp>
        <p:nvSpPr>
          <p:cNvPr id="29" name="TextBox 28">
            <a:extLst>
              <a:ext uri="{FF2B5EF4-FFF2-40B4-BE49-F238E27FC236}">
                <a16:creationId xmlns:a16="http://schemas.microsoft.com/office/drawing/2014/main" id="{8A1C77B9-773E-2E44-A672-961E12A1FD7C}"/>
              </a:ext>
            </a:extLst>
          </p:cNvPr>
          <p:cNvSpPr txBox="1"/>
          <p:nvPr/>
        </p:nvSpPr>
        <p:spPr>
          <a:xfrm>
            <a:off x="1724096" y="972283"/>
            <a:ext cx="3956267" cy="8892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marR="0" lvl="1" indent="-57150" algn="l" defTabSz="4000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Meet LRGWP/DoD CUI Security Requirements &amp; Controls</a:t>
            </a:r>
          </a:p>
          <a:p>
            <a:pPr marL="57150" marR="0" lvl="1" indent="-57150" algn="l" defTabSz="4000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Meet DFARS 252.204-7012</a:t>
            </a:r>
          </a:p>
          <a:p>
            <a:pPr marL="57150" marR="0" lvl="1" indent="-57150" algn="l" defTabSz="4000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Path to meet DFARS 252.204-7021</a:t>
            </a:r>
          </a:p>
          <a:p>
            <a:pPr marL="57150" marR="0" lvl="1" indent="-57150" algn="l" defTabSz="4000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Configuration &amp; Change Management</a:t>
            </a:r>
          </a:p>
          <a:p>
            <a:pPr marL="0" marR="0" lvl="1" indent="0" algn="l" defTabSz="400050" rtl="0" eaLnBrk="1" fontAlgn="auto" latinLnBrk="0" hangingPunct="1">
              <a:lnSpc>
                <a:spcPct val="90000"/>
              </a:lnSpc>
              <a:spcBef>
                <a:spcPct val="0"/>
              </a:spcBef>
              <a:spcAft>
                <a:spcPct val="15000"/>
              </a:spcAft>
              <a:buClrTx/>
              <a:buSzTx/>
              <a:buFontTx/>
              <a:buNone/>
              <a:tabLst/>
              <a:defRPr/>
            </a:pPr>
            <a:endPar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Rectangle 30">
            <a:extLst>
              <a:ext uri="{FF2B5EF4-FFF2-40B4-BE49-F238E27FC236}">
                <a16:creationId xmlns:a16="http://schemas.microsoft.com/office/drawing/2014/main" id="{42D0D068-DF1B-6341-A1AB-13C8E1025845}"/>
              </a:ext>
            </a:extLst>
          </p:cNvPr>
          <p:cNvSpPr/>
          <p:nvPr/>
        </p:nvSpPr>
        <p:spPr>
          <a:xfrm>
            <a:off x="6201550" y="4575899"/>
            <a:ext cx="1755624" cy="7820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7D6B5979-294E-7746-B1FE-082EB73E98F0}"/>
              </a:ext>
            </a:extLst>
          </p:cNvPr>
          <p:cNvSpPr txBox="1"/>
          <p:nvPr/>
        </p:nvSpPr>
        <p:spPr>
          <a:xfrm>
            <a:off x="6045643" y="4536812"/>
            <a:ext cx="2779702" cy="7820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Assess CUI Security Requirements</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Assess CUI Security Controls </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Assess people, process, technologies, facilities</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Assess business systems and IT systems</a:t>
            </a:r>
          </a:p>
        </p:txBody>
      </p:sp>
      <p:sp>
        <p:nvSpPr>
          <p:cNvPr id="34" name="TextBox 33">
            <a:extLst>
              <a:ext uri="{FF2B5EF4-FFF2-40B4-BE49-F238E27FC236}">
                <a16:creationId xmlns:a16="http://schemas.microsoft.com/office/drawing/2014/main" id="{1924B802-8E57-0F43-A09A-4C298F1398D5}"/>
              </a:ext>
            </a:extLst>
          </p:cNvPr>
          <p:cNvSpPr txBox="1"/>
          <p:nvPr/>
        </p:nvSpPr>
        <p:spPr>
          <a:xfrm>
            <a:off x="7127765" y="5492394"/>
            <a:ext cx="2638795" cy="7820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Discover CUI </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Engage stakeholders</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Train &amp; Educate</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Identify Business Process Risk</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Identify IT Process Risk</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Identify Supplier Risk </a:t>
            </a:r>
          </a:p>
        </p:txBody>
      </p:sp>
      <p:sp>
        <p:nvSpPr>
          <p:cNvPr id="19" name="Rectangle 18">
            <a:extLst>
              <a:ext uri="{FF2B5EF4-FFF2-40B4-BE49-F238E27FC236}">
                <a16:creationId xmlns:a16="http://schemas.microsoft.com/office/drawing/2014/main" id="{E059EC9C-F626-ED49-BE25-47E4BF413D6B}"/>
              </a:ext>
            </a:extLst>
          </p:cNvPr>
          <p:cNvSpPr/>
          <p:nvPr/>
        </p:nvSpPr>
        <p:spPr>
          <a:xfrm>
            <a:off x="8335107" y="719595"/>
            <a:ext cx="3804749" cy="3108543"/>
          </a:xfrm>
          <a:prstGeom prst="rect">
            <a:avLst/>
          </a:prstGeom>
        </p:spPr>
        <p:txBody>
          <a:bodyPr wrap="square">
            <a:spAutoFit/>
          </a:bodyPr>
          <a:lstStyle/>
          <a:p>
            <a:pPr marR="0" lvl="0" algn="ctr" defTabSz="914240" rtl="0" eaLnBrk="1" fontAlgn="base" latinLnBrk="0" hangingPunct="1">
              <a:lnSpc>
                <a:spcPct val="100000"/>
              </a:lnSpc>
              <a:spcBef>
                <a:spcPts val="0"/>
              </a:spcBef>
              <a:spcAft>
                <a:spcPts val="0"/>
              </a:spcAft>
              <a:buClrTx/>
              <a:buSzTx/>
              <a:tabLst/>
              <a:defRPr/>
            </a:pPr>
            <a:r>
              <a:rPr lang="en-US" sz="1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Phase I </a:t>
            </a:r>
          </a:p>
          <a:p>
            <a:pPr marR="0" lvl="0" algn="ctr" defTabSz="914240" rtl="0" eaLnBrk="1" fontAlgn="base" latinLnBrk="0" hangingPunct="1">
              <a:lnSpc>
                <a:spcPct val="100000"/>
              </a:lnSpc>
              <a:spcBef>
                <a:spcPts val="0"/>
              </a:spcBef>
              <a:spcAft>
                <a:spcPts val="0"/>
              </a:spcAft>
              <a:buClrTx/>
              <a:buSzTx/>
              <a:tabLst/>
              <a:defRPr/>
            </a:pPr>
            <a:r>
              <a:rPr lang="en-US" sz="1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90 Day Sprint Deliverables</a:t>
            </a:r>
            <a:endParaRPr kumimoji="0" lang="en-US" sz="1400" b="1"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Conduct Stakeholder Training</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Conduct and </a:t>
            </a:r>
            <a:r>
              <a:rPr kumimoji="0" lang="en-US" sz="1200" b="1" i="0" u="sng"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document</a:t>
            </a:r>
            <a:r>
              <a:rPr kumimoji="0" lang="en-US" sz="1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US" sz="1200" b="1"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risk assessment </a:t>
            </a:r>
            <a:r>
              <a:rPr kumimoji="0" lang="en-US" sz="1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3</a:t>
            </a:r>
            <a:r>
              <a:rPr kumimoji="0" lang="en-US" sz="1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.1.11) and </a:t>
            </a:r>
            <a:r>
              <a:rPr kumimoji="0" lang="en-US" sz="1200" b="1"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security assessment </a:t>
            </a:r>
            <a:r>
              <a:rPr kumimoji="0" lang="en-US" sz="1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3.1.12</a:t>
            </a:r>
            <a:r>
              <a:rPr kumimoji="0" lang="en-US" sz="1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Document </a:t>
            </a:r>
            <a:r>
              <a:rPr kumimoji="0" lang="en-US" sz="1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Gaps/Non-conformities in the </a:t>
            </a:r>
            <a:r>
              <a:rPr kumimoji="0" lang="en-US" sz="1200" b="1"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Plan of Action &amp; Milestones (POAM)</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Develop </a:t>
            </a:r>
            <a:r>
              <a:rPr kumimoji="0" lang="en-US" sz="12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Solutioning &amp; Roadmap</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Integrate </a:t>
            </a:r>
            <a:r>
              <a:rPr lang="en-US" sz="1200" b="1" u="sng"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ROBUST</a:t>
            </a: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kumimoji="0" lang="en-US" sz="12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policies &amp; procedures</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Integrate </a:t>
            </a:r>
            <a:r>
              <a:rPr kumimoji="0" lang="en-US" sz="12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Export Control Technology Control Plan (If</a:t>
            </a: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applicable</a:t>
            </a:r>
            <a:r>
              <a:rPr kumimoji="0" lang="en-US" sz="12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Integrate</a:t>
            </a:r>
            <a:r>
              <a:rPr kumimoji="0" lang="en-US" sz="12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 Export Control Manual (If applicable)</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Document SPRS Score</a:t>
            </a:r>
            <a:endParaRPr kumimoji="0" lang="en-US" sz="12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Develop and </a:t>
            </a: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complete </a:t>
            </a:r>
            <a:r>
              <a:rPr kumimoji="0" lang="en-US" sz="1200" b="1"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System Security </a:t>
            </a:r>
            <a:r>
              <a:rPr lang="en-US" sz="12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Plan</a:t>
            </a:r>
            <a:br>
              <a:rPr kumimoji="0" lang="en-US" sz="12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endParaRPr kumimoji="0" lang="en-US" sz="12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1" name="Picture 2" descr="Free Mountain 1206193 PNG with Transparent Background">
            <a:extLst>
              <a:ext uri="{FF2B5EF4-FFF2-40B4-BE49-F238E27FC236}">
                <a16:creationId xmlns:a16="http://schemas.microsoft.com/office/drawing/2014/main" id="{55DF6E2B-29C0-E248-9801-0012507F9387}"/>
              </a:ext>
            </a:extLst>
          </p:cNvPr>
          <p:cNvPicPr>
            <a:picLocks noChangeAspect="1" noChangeArrowheads="1"/>
          </p:cNvPicPr>
          <p:nvPr/>
        </p:nvPicPr>
        <p:blipFill rotWithShape="1">
          <a:blip r:embed="rId9">
            <a:lum bright="70000" contrast="-70000"/>
            <a:alphaModFix amt="25000"/>
            <a:extLst>
              <a:ext uri="{28A0092B-C50C-407E-A947-70E740481C1C}">
                <a14:useLocalDpi xmlns:a14="http://schemas.microsoft.com/office/drawing/2010/main" val="0"/>
              </a:ext>
            </a:extLst>
          </a:blip>
          <a:srcRect l="40658"/>
          <a:stretch/>
        </p:blipFill>
        <p:spPr bwMode="auto">
          <a:xfrm>
            <a:off x="-4406" y="2894154"/>
            <a:ext cx="4708318" cy="4050799"/>
          </a:xfrm>
          <a:prstGeom prst="rect">
            <a:avLst/>
          </a:prstGeom>
          <a:noFill/>
          <a:effectLst>
            <a:glow>
              <a:schemeClr val="accent1">
                <a:alpha val="98000"/>
              </a:schemeClr>
            </a:glow>
          </a:effectLst>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2F46D412-E452-D74C-B74A-F4B752049036}"/>
              </a:ext>
            </a:extLst>
          </p:cNvPr>
          <p:cNvSpPr/>
          <p:nvPr/>
        </p:nvSpPr>
        <p:spPr>
          <a:xfrm>
            <a:off x="11284294" y="6064469"/>
            <a:ext cx="914400" cy="714670"/>
          </a:xfrm>
          <a:prstGeom prst="ellipse">
            <a:avLst/>
          </a:prstGeom>
          <a:solidFill>
            <a:schemeClr val="bg1"/>
          </a:solidFill>
          <a:ln>
            <a:noFill/>
          </a:ln>
        </p:spPr>
        <p:txBody>
          <a:bodyPr wrap="square"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22" name="object 7">
            <a:extLst>
              <a:ext uri="{FF2B5EF4-FFF2-40B4-BE49-F238E27FC236}">
                <a16:creationId xmlns:a16="http://schemas.microsoft.com/office/drawing/2014/main" id="{14BA59E2-F541-AB40-94A4-A8F23D218E32}"/>
              </a:ext>
            </a:extLst>
          </p:cNvPr>
          <p:cNvSpPr/>
          <p:nvPr/>
        </p:nvSpPr>
        <p:spPr>
          <a:xfrm>
            <a:off x="10857186" y="256798"/>
            <a:ext cx="1043601" cy="389942"/>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4" name="object 7">
            <a:extLst>
              <a:ext uri="{FF2B5EF4-FFF2-40B4-BE49-F238E27FC236}">
                <a16:creationId xmlns:a16="http://schemas.microsoft.com/office/drawing/2014/main" id="{E1FAC5B6-7E34-46A7-A8A0-BB122551A115}"/>
              </a:ext>
            </a:extLst>
          </p:cNvPr>
          <p:cNvSpPr/>
          <p:nvPr/>
        </p:nvSpPr>
        <p:spPr>
          <a:xfrm>
            <a:off x="10957270" y="6337725"/>
            <a:ext cx="1043601" cy="389942"/>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Rectangle 24">
            <a:extLst>
              <a:ext uri="{FF2B5EF4-FFF2-40B4-BE49-F238E27FC236}">
                <a16:creationId xmlns:a16="http://schemas.microsoft.com/office/drawing/2014/main" id="{7C3B3889-D513-4AE5-9755-AE2CF548CEC5}"/>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4687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descr="Chart explaining the relationship between CTI and CUI">
            <a:extLst>
              <a:ext uri="{FF2B5EF4-FFF2-40B4-BE49-F238E27FC236}">
                <a16:creationId xmlns:a16="http://schemas.microsoft.com/office/drawing/2014/main" id="{D6A5EE5C-20F8-3E44-9A65-490FB3E51C87}"/>
              </a:ext>
              <a:ext uri="{C183D7F6-B498-43B3-948B-1728B52AA6E4}">
                <adec:decorative xmlns:adec="http://schemas.microsoft.com/office/drawing/2017/decorative" val="0"/>
              </a:ext>
            </a:extLst>
          </p:cNvPr>
          <p:cNvGraphicFramePr/>
          <p:nvPr/>
        </p:nvGraphicFramePr>
        <p:xfrm>
          <a:off x="-254922" y="890505"/>
          <a:ext cx="8123767" cy="5415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5900420B-42F3-3E40-BA3E-12830AE46525}"/>
              </a:ext>
              <a:ext uri="{C183D7F6-B498-43B3-948B-1728B52AA6E4}">
                <adec:decorative xmlns:adec="http://schemas.microsoft.com/office/drawing/2017/decorative" val="1"/>
              </a:ext>
            </a:extLst>
          </p:cNvPr>
          <p:cNvSpPr/>
          <p:nvPr/>
        </p:nvSpPr>
        <p:spPr>
          <a:xfrm>
            <a:off x="4962431" y="3701143"/>
            <a:ext cx="1671398" cy="6526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a:extLst>
              <a:ext uri="{FF2B5EF4-FFF2-40B4-BE49-F238E27FC236}">
                <a16:creationId xmlns:a16="http://schemas.microsoft.com/office/drawing/2014/main" id="{322B73E4-C0D6-104A-A03B-4375AC2E6CE1}"/>
              </a:ext>
            </a:extLst>
          </p:cNvPr>
          <p:cNvSpPr/>
          <p:nvPr/>
        </p:nvSpPr>
        <p:spPr>
          <a:xfrm>
            <a:off x="2691630" y="1941409"/>
            <a:ext cx="2890535" cy="877163"/>
          </a:xfrm>
          <a:prstGeom prst="rect">
            <a:avLst/>
          </a:prstGeom>
        </p:spPr>
        <p:txBody>
          <a:bodyPr wrap="none">
            <a:spAutoFit/>
          </a:bodyPr>
          <a:lstStyle/>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Meet DFARS DFARS 252.204-7020</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Document &amp; Score Low DoD Self-Assessment</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Submit/Proof of Submission</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Explore Supplier Risk Management Strategy</a:t>
            </a:r>
          </a:p>
          <a:p>
            <a:pPr marL="0" marR="0" lvl="1" indent="0" algn="l" defTabSz="399930" rtl="0" eaLnBrk="1" fontAlgn="auto" latinLnBrk="0" hangingPunct="1">
              <a:lnSpc>
                <a:spcPct val="90000"/>
              </a:lnSpc>
              <a:spcBef>
                <a:spcPct val="0"/>
              </a:spcBef>
              <a:spcAft>
                <a:spcPct val="15000"/>
              </a:spcAft>
              <a:buClrTx/>
              <a:buSzTx/>
              <a:buFontTx/>
              <a:buNone/>
              <a:tabLst/>
              <a:defRPr/>
            </a:pPr>
            <a:endPar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5E104792-4D86-DA46-BF08-B0AD4767BE52}"/>
              </a:ext>
            </a:extLst>
          </p:cNvPr>
          <p:cNvSpPr txBox="1"/>
          <p:nvPr/>
        </p:nvSpPr>
        <p:spPr>
          <a:xfrm>
            <a:off x="4962430" y="3645568"/>
            <a:ext cx="2478241" cy="6526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08" tIns="45708" rIns="45708" bIns="45708" numCol="1" spcCol="1270" anchor="ctr" anchorCtr="0">
            <a:noAutofit/>
          </a:bodyPr>
          <a:lstStyle/>
          <a:p>
            <a:pPr marL="171399" marR="0" lvl="1" indent="-171399" algn="l" defTabSz="39993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Document Gaps &amp; Non-Conformities</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Ex</a:t>
            </a:r>
            <a:r>
              <a:rPr kumimoji="0" lang="en-US" sz="1000" u="none" strike="noStrike" kern="1200" cap="none" spc="0" normalizeH="0" baseline="0" noProof="0" dirty="0" err="1">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plore</a:t>
            </a: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 Corrective Actions &amp; Solutions</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Coordinate and Align  IT/Business Architectures &amp; Activities</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 Plan, Prioritize &amp; Budget </a:t>
            </a:r>
          </a:p>
        </p:txBody>
      </p:sp>
      <p:sp>
        <p:nvSpPr>
          <p:cNvPr id="10" name="Title 1">
            <a:extLst>
              <a:ext uri="{FF2B5EF4-FFF2-40B4-BE49-F238E27FC236}">
                <a16:creationId xmlns:a16="http://schemas.microsoft.com/office/drawing/2014/main" id="{934A498C-D5AA-004D-A529-E324116B42BE}"/>
              </a:ext>
            </a:extLst>
          </p:cNvPr>
          <p:cNvSpPr txBox="1">
            <a:spLocks/>
          </p:cNvSpPr>
          <p:nvPr/>
        </p:nvSpPr>
        <p:spPr>
          <a:xfrm>
            <a:off x="560672" y="256643"/>
            <a:ext cx="10969944" cy="411757"/>
          </a:xfrm>
          <a:prstGeom prst="rect">
            <a:avLst/>
          </a:prstGeom>
        </p:spPr>
        <p:txBody>
          <a:bodyPr vert="horz" lIns="0" tIns="0" rIns="0" bIns="0" rtlCol="0" anchor="ctr">
            <a:noAutofit/>
          </a:bodyPr>
          <a:lstStyle>
            <a:lvl1pPr algn="l" defTabSz="514350" rtl="0" eaLnBrk="1" latinLnBrk="0" hangingPunct="1">
              <a:lnSpc>
                <a:spcPct val="90000"/>
              </a:lnSpc>
              <a:spcBef>
                <a:spcPct val="0"/>
              </a:spcBef>
              <a:buNone/>
              <a:defRPr sz="2000" b="0" kern="1200" cap="none" spc="28" baseline="0">
                <a:solidFill>
                  <a:schemeClr val="tx1"/>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28" normalizeH="0" baseline="0" noProof="0" dirty="0">
                <a:ln>
                  <a:noFill/>
                </a:ln>
                <a:solidFill>
                  <a:srgbClr val="162B6C"/>
                </a:solidFill>
                <a:effectLst/>
                <a:uLnTx/>
                <a:uFillTx/>
                <a:latin typeface="Klavika Bd" panose="02000803050000020004" pitchFamily="50" charset="0"/>
                <a:ea typeface="Helvetica Neue" panose="02000503000000020004" pitchFamily="2" charset="0"/>
                <a:cs typeface="Helvetica Neue" panose="02000503000000020004" pitchFamily="2" charset="0"/>
              </a:rPr>
              <a:t>Phase II Implement</a:t>
            </a:r>
          </a:p>
        </p:txBody>
      </p:sp>
      <p:pic>
        <p:nvPicPr>
          <p:cNvPr id="14" name="Picture 9">
            <a:extLst>
              <a:ext uri="{FF2B5EF4-FFF2-40B4-BE49-F238E27FC236}">
                <a16:creationId xmlns:a16="http://schemas.microsoft.com/office/drawing/2014/main" id="{ADB1EF19-28F1-4849-BA59-E11D7261A68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308287" y="6836100"/>
            <a:ext cx="139360" cy="14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EC6582E0-F999-7042-BE51-98B4B5A02504}"/>
              </a:ext>
            </a:extLst>
          </p:cNvPr>
          <p:cNvSpPr/>
          <p:nvPr/>
        </p:nvSpPr>
        <p:spPr>
          <a:xfrm>
            <a:off x="3888000" y="2758555"/>
            <a:ext cx="1660562" cy="6484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a:extLst>
              <a:ext uri="{FF2B5EF4-FFF2-40B4-BE49-F238E27FC236}">
                <a16:creationId xmlns:a16="http://schemas.microsoft.com/office/drawing/2014/main" id="{FB6DAD63-E3F1-5D42-8727-6822CB7CD6B8}"/>
              </a:ext>
            </a:extLst>
          </p:cNvPr>
          <p:cNvSpPr/>
          <p:nvPr/>
        </p:nvSpPr>
        <p:spPr>
          <a:xfrm>
            <a:off x="1697579" y="971313"/>
            <a:ext cx="1447713" cy="8892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TextBox 27">
            <a:extLst>
              <a:ext uri="{FF2B5EF4-FFF2-40B4-BE49-F238E27FC236}">
                <a16:creationId xmlns:a16="http://schemas.microsoft.com/office/drawing/2014/main" id="{704061A9-2A3D-C14E-83D6-5B0D58AFE782}"/>
              </a:ext>
            </a:extLst>
          </p:cNvPr>
          <p:cNvSpPr txBox="1"/>
          <p:nvPr/>
        </p:nvSpPr>
        <p:spPr>
          <a:xfrm>
            <a:off x="3853365" y="2737797"/>
            <a:ext cx="2478241" cy="6484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marR="0" lvl="1" indent="-57150" algn="l" defTabSz="311150" rtl="0" eaLnBrk="1" fontAlgn="auto" latinLnBrk="0" hangingPunct="1">
              <a:lnSpc>
                <a:spcPct val="90000"/>
              </a:lnSpc>
              <a:spcBef>
                <a:spcPct val="0"/>
              </a:spcBef>
              <a:spcAft>
                <a:spcPct val="15000"/>
              </a:spcAft>
              <a:buClrTx/>
              <a:buSzTx/>
              <a:buFontTx/>
              <a:buChar char="•"/>
              <a:tabLst/>
              <a:defRPr/>
            </a:pPr>
            <a:endPar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57150" marR="0" lvl="1" indent="-57150" algn="l" defTabSz="31115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Governance </a:t>
            </a:r>
          </a:p>
          <a:p>
            <a:pPr marL="57150" marR="0" lvl="1" indent="-57150" algn="l" defTabSz="31115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Reference Security Architecture</a:t>
            </a:r>
          </a:p>
          <a:p>
            <a:pPr marL="57150" marR="0" lvl="1" indent="-57150" algn="l" defTabSz="31115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Technology Solutions &amp; Processes</a:t>
            </a:r>
          </a:p>
          <a:p>
            <a:pPr marL="57150" marR="0" lvl="1" indent="-57150" algn="l" defTabSz="31115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Services, Outsource/Insource</a:t>
            </a:r>
          </a:p>
        </p:txBody>
      </p:sp>
      <p:sp>
        <p:nvSpPr>
          <p:cNvPr id="29" name="TextBox 28">
            <a:extLst>
              <a:ext uri="{FF2B5EF4-FFF2-40B4-BE49-F238E27FC236}">
                <a16:creationId xmlns:a16="http://schemas.microsoft.com/office/drawing/2014/main" id="{8A1C77B9-773E-2E44-A672-961E12A1FD7C}"/>
              </a:ext>
            </a:extLst>
          </p:cNvPr>
          <p:cNvSpPr txBox="1"/>
          <p:nvPr/>
        </p:nvSpPr>
        <p:spPr>
          <a:xfrm>
            <a:off x="1724096" y="972283"/>
            <a:ext cx="3956267" cy="8892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marR="0" lvl="1" indent="-57150" algn="l" defTabSz="4000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Meet LRGWP/DoD CUI Security Requirements &amp; Controls</a:t>
            </a:r>
          </a:p>
          <a:p>
            <a:pPr marL="57150" marR="0" lvl="1" indent="-57150" algn="l" defTabSz="4000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Meet DFARS 252.204-7012</a:t>
            </a:r>
          </a:p>
          <a:p>
            <a:pPr marL="57150" marR="0" lvl="1" indent="-57150" algn="l" defTabSz="4000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Path to meet DFARS 252.204-7021</a:t>
            </a:r>
          </a:p>
          <a:p>
            <a:pPr marL="57150" marR="0" lvl="1" indent="-57150" algn="l" defTabSz="4000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Configuration &amp; Change Management</a:t>
            </a:r>
          </a:p>
          <a:p>
            <a:pPr marL="0" marR="0" lvl="1" indent="0" algn="l" defTabSz="400050" rtl="0" eaLnBrk="1" fontAlgn="auto" latinLnBrk="0" hangingPunct="1">
              <a:lnSpc>
                <a:spcPct val="90000"/>
              </a:lnSpc>
              <a:spcBef>
                <a:spcPct val="0"/>
              </a:spcBef>
              <a:spcAft>
                <a:spcPct val="15000"/>
              </a:spcAft>
              <a:buClrTx/>
              <a:buSzTx/>
              <a:buFontTx/>
              <a:buNone/>
              <a:tabLst/>
              <a:defRPr/>
            </a:pPr>
            <a:endPar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Rectangle 30">
            <a:extLst>
              <a:ext uri="{FF2B5EF4-FFF2-40B4-BE49-F238E27FC236}">
                <a16:creationId xmlns:a16="http://schemas.microsoft.com/office/drawing/2014/main" id="{42D0D068-DF1B-6341-A1AB-13C8E1025845}"/>
              </a:ext>
            </a:extLst>
          </p:cNvPr>
          <p:cNvSpPr/>
          <p:nvPr/>
        </p:nvSpPr>
        <p:spPr>
          <a:xfrm>
            <a:off x="6201550" y="4575899"/>
            <a:ext cx="1755624" cy="7820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7D6B5979-294E-7746-B1FE-082EB73E98F0}"/>
              </a:ext>
            </a:extLst>
          </p:cNvPr>
          <p:cNvSpPr txBox="1"/>
          <p:nvPr/>
        </p:nvSpPr>
        <p:spPr>
          <a:xfrm>
            <a:off x="6045643" y="4536812"/>
            <a:ext cx="2779702" cy="7820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Assess CUI Security Requirements</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Assess CUI Security Controls </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Assess people, process, technologies, facilities</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Assess business systems and IT systems</a:t>
            </a:r>
          </a:p>
        </p:txBody>
      </p:sp>
      <p:sp>
        <p:nvSpPr>
          <p:cNvPr id="34" name="TextBox 33">
            <a:extLst>
              <a:ext uri="{FF2B5EF4-FFF2-40B4-BE49-F238E27FC236}">
                <a16:creationId xmlns:a16="http://schemas.microsoft.com/office/drawing/2014/main" id="{1924B802-8E57-0F43-A09A-4C298F1398D5}"/>
              </a:ext>
            </a:extLst>
          </p:cNvPr>
          <p:cNvSpPr txBox="1"/>
          <p:nvPr/>
        </p:nvSpPr>
        <p:spPr>
          <a:xfrm>
            <a:off x="7127765" y="5492394"/>
            <a:ext cx="2638795" cy="7820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Discover CUI </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Engage stakeholders</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Train &amp; Educate</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Identify Business Process Risk</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Identify IT Process Risk</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Identify Supplier Risk </a:t>
            </a:r>
          </a:p>
        </p:txBody>
      </p:sp>
      <p:sp>
        <p:nvSpPr>
          <p:cNvPr id="19" name="Rectangle 18">
            <a:extLst>
              <a:ext uri="{FF2B5EF4-FFF2-40B4-BE49-F238E27FC236}">
                <a16:creationId xmlns:a16="http://schemas.microsoft.com/office/drawing/2014/main" id="{E059EC9C-F626-ED49-BE25-47E4BF413D6B}"/>
              </a:ext>
            </a:extLst>
          </p:cNvPr>
          <p:cNvSpPr/>
          <p:nvPr/>
        </p:nvSpPr>
        <p:spPr>
          <a:xfrm>
            <a:off x="8127363" y="719595"/>
            <a:ext cx="4012493" cy="3847207"/>
          </a:xfrm>
          <a:prstGeom prst="rect">
            <a:avLst/>
          </a:prstGeom>
        </p:spPr>
        <p:txBody>
          <a:bodyPr wrap="square">
            <a:spAutoFit/>
          </a:bodyPr>
          <a:lstStyle/>
          <a:p>
            <a:pPr marR="0" lvl="0" algn="ctr" defTabSz="914240" rtl="0" eaLnBrk="1" fontAlgn="base" latinLnBrk="0" hangingPunct="1">
              <a:lnSpc>
                <a:spcPct val="100000"/>
              </a:lnSpc>
              <a:spcBef>
                <a:spcPts val="0"/>
              </a:spcBef>
              <a:spcAft>
                <a:spcPts val="0"/>
              </a:spcAft>
              <a:buClrTx/>
              <a:buSzTx/>
              <a:tabLst/>
              <a:defRPr/>
            </a:pPr>
            <a:r>
              <a:rPr lang="en-US" sz="1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Phase II </a:t>
            </a:r>
          </a:p>
          <a:p>
            <a:pPr marR="0" lvl="0" algn="ctr" defTabSz="914240" rtl="0" eaLnBrk="1" fontAlgn="base"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Action the Roadmap</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Coordinate stakeholders, activities, and timeline</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Conduct additional training as needed</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Address Corrective Actions </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Resource the Plan</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Coordinate Implementation Partners</a:t>
            </a:r>
            <a:endParaRPr kumimoji="0" lang="en-US" sz="1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Implement </a:t>
            </a: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CUI Security Requirements &amp; Controls</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Continuously</a:t>
            </a: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update documentation</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Monitor the Plan of Action &amp; Milestones</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Update the SPRS Score</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Integrate and align </a:t>
            </a:r>
            <a:r>
              <a:rPr kumimoji="0" lang="en-US" sz="12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policies &amp; procedures and solutions</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Integrate and align </a:t>
            </a:r>
            <a:r>
              <a:rPr kumimoji="0" lang="en-US" sz="12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Export Control Technology Control Plan (If</a:t>
            </a: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applicable</a:t>
            </a:r>
            <a:r>
              <a:rPr kumimoji="0" lang="en-US" sz="12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 with solutions</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Integrate</a:t>
            </a:r>
            <a:r>
              <a:rPr kumimoji="0" lang="en-US" sz="12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 and align Export Control Manual (If applicable) with solutions</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Validate implementation and solutioning</a:t>
            </a:r>
            <a:endParaRPr kumimoji="0" lang="en-US" sz="12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Drive implementation across the finish line</a:t>
            </a:r>
            <a:endParaRPr kumimoji="0" lang="en-US" sz="12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1" name="Picture 2" descr="Free Mountain 1206193 PNG with Transparent Background">
            <a:extLst>
              <a:ext uri="{FF2B5EF4-FFF2-40B4-BE49-F238E27FC236}">
                <a16:creationId xmlns:a16="http://schemas.microsoft.com/office/drawing/2014/main" id="{55DF6E2B-29C0-E248-9801-0012507F9387}"/>
              </a:ext>
            </a:extLst>
          </p:cNvPr>
          <p:cNvPicPr>
            <a:picLocks noChangeAspect="1" noChangeArrowheads="1"/>
          </p:cNvPicPr>
          <p:nvPr/>
        </p:nvPicPr>
        <p:blipFill rotWithShape="1">
          <a:blip r:embed="rId9">
            <a:lum bright="70000" contrast="-70000"/>
            <a:alphaModFix amt="25000"/>
            <a:extLst>
              <a:ext uri="{28A0092B-C50C-407E-A947-70E740481C1C}">
                <a14:useLocalDpi xmlns:a14="http://schemas.microsoft.com/office/drawing/2010/main" val="0"/>
              </a:ext>
            </a:extLst>
          </a:blip>
          <a:srcRect l="40658"/>
          <a:stretch/>
        </p:blipFill>
        <p:spPr bwMode="auto">
          <a:xfrm>
            <a:off x="-4406" y="2894154"/>
            <a:ext cx="4708318" cy="4050799"/>
          </a:xfrm>
          <a:prstGeom prst="rect">
            <a:avLst/>
          </a:prstGeom>
          <a:noFill/>
          <a:effectLst>
            <a:glow>
              <a:schemeClr val="accent1">
                <a:alpha val="98000"/>
              </a:schemeClr>
            </a:glow>
          </a:effectLst>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C305B5AB-5C81-144C-9BBA-F73A9C7552A4}"/>
              </a:ext>
            </a:extLst>
          </p:cNvPr>
          <p:cNvSpPr/>
          <p:nvPr/>
        </p:nvSpPr>
        <p:spPr>
          <a:xfrm>
            <a:off x="11284294" y="6064469"/>
            <a:ext cx="914400" cy="714670"/>
          </a:xfrm>
          <a:prstGeom prst="ellipse">
            <a:avLst/>
          </a:prstGeom>
          <a:solidFill>
            <a:schemeClr val="bg1"/>
          </a:solidFill>
          <a:ln>
            <a:noFill/>
          </a:ln>
        </p:spPr>
        <p:txBody>
          <a:bodyPr wrap="square"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22" name="object 7">
            <a:extLst>
              <a:ext uri="{FF2B5EF4-FFF2-40B4-BE49-F238E27FC236}">
                <a16:creationId xmlns:a16="http://schemas.microsoft.com/office/drawing/2014/main" id="{36AFCC62-BB08-C44A-80D4-3FA4D227BD95}"/>
              </a:ext>
            </a:extLst>
          </p:cNvPr>
          <p:cNvSpPr/>
          <p:nvPr/>
        </p:nvSpPr>
        <p:spPr>
          <a:xfrm>
            <a:off x="10857186" y="256798"/>
            <a:ext cx="1043601" cy="389942"/>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4" name="object 7">
            <a:extLst>
              <a:ext uri="{FF2B5EF4-FFF2-40B4-BE49-F238E27FC236}">
                <a16:creationId xmlns:a16="http://schemas.microsoft.com/office/drawing/2014/main" id="{FFA49202-0695-406B-8BC9-7590CEF76780}"/>
              </a:ext>
            </a:extLst>
          </p:cNvPr>
          <p:cNvSpPr/>
          <p:nvPr/>
        </p:nvSpPr>
        <p:spPr>
          <a:xfrm>
            <a:off x="10957270" y="6337725"/>
            <a:ext cx="1043601" cy="389942"/>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Rectangle 24">
            <a:extLst>
              <a:ext uri="{FF2B5EF4-FFF2-40B4-BE49-F238E27FC236}">
                <a16:creationId xmlns:a16="http://schemas.microsoft.com/office/drawing/2014/main" id="{185DBBCF-B60F-492A-843A-B7E29C85E31E}"/>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4350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descr="Chart explaining the relationship between CTI and CUI">
            <a:extLst>
              <a:ext uri="{FF2B5EF4-FFF2-40B4-BE49-F238E27FC236}">
                <a16:creationId xmlns:a16="http://schemas.microsoft.com/office/drawing/2014/main" id="{D6A5EE5C-20F8-3E44-9A65-490FB3E51C87}"/>
              </a:ext>
              <a:ext uri="{C183D7F6-B498-43B3-948B-1728B52AA6E4}">
                <adec:decorative xmlns:adec="http://schemas.microsoft.com/office/drawing/2017/decorative" val="0"/>
              </a:ext>
            </a:extLst>
          </p:cNvPr>
          <p:cNvGraphicFramePr/>
          <p:nvPr/>
        </p:nvGraphicFramePr>
        <p:xfrm>
          <a:off x="-254922" y="890505"/>
          <a:ext cx="8123767" cy="5415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5900420B-42F3-3E40-BA3E-12830AE46525}"/>
              </a:ext>
              <a:ext uri="{C183D7F6-B498-43B3-948B-1728B52AA6E4}">
                <adec:decorative xmlns:adec="http://schemas.microsoft.com/office/drawing/2017/decorative" val="1"/>
              </a:ext>
            </a:extLst>
          </p:cNvPr>
          <p:cNvSpPr/>
          <p:nvPr/>
        </p:nvSpPr>
        <p:spPr>
          <a:xfrm>
            <a:off x="4962431" y="3701143"/>
            <a:ext cx="1671398" cy="6526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a:extLst>
              <a:ext uri="{FF2B5EF4-FFF2-40B4-BE49-F238E27FC236}">
                <a16:creationId xmlns:a16="http://schemas.microsoft.com/office/drawing/2014/main" id="{322B73E4-C0D6-104A-A03B-4375AC2E6CE1}"/>
              </a:ext>
            </a:extLst>
          </p:cNvPr>
          <p:cNvSpPr/>
          <p:nvPr/>
        </p:nvSpPr>
        <p:spPr>
          <a:xfrm>
            <a:off x="2691630" y="1941409"/>
            <a:ext cx="2890535" cy="877163"/>
          </a:xfrm>
          <a:prstGeom prst="rect">
            <a:avLst/>
          </a:prstGeom>
        </p:spPr>
        <p:txBody>
          <a:bodyPr wrap="none">
            <a:spAutoFit/>
          </a:bodyPr>
          <a:lstStyle/>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Meet DFARS DFARS 252.204-7020</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Document &amp; Score Low DoD Self-Assessment</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Submit/Proof of Submission</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Explore Supplier Risk Management Strategy</a:t>
            </a:r>
          </a:p>
          <a:p>
            <a:pPr marL="0" marR="0" lvl="1" indent="0" algn="l" defTabSz="399930" rtl="0" eaLnBrk="1" fontAlgn="auto" latinLnBrk="0" hangingPunct="1">
              <a:lnSpc>
                <a:spcPct val="90000"/>
              </a:lnSpc>
              <a:spcBef>
                <a:spcPct val="0"/>
              </a:spcBef>
              <a:spcAft>
                <a:spcPct val="15000"/>
              </a:spcAft>
              <a:buClrTx/>
              <a:buSzTx/>
              <a:buFontTx/>
              <a:buNone/>
              <a:tabLst/>
              <a:defRPr/>
            </a:pPr>
            <a:endPar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5E104792-4D86-DA46-BF08-B0AD4767BE52}"/>
              </a:ext>
            </a:extLst>
          </p:cNvPr>
          <p:cNvSpPr txBox="1"/>
          <p:nvPr/>
        </p:nvSpPr>
        <p:spPr>
          <a:xfrm>
            <a:off x="4962430" y="3645568"/>
            <a:ext cx="2478241" cy="6526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08" tIns="45708" rIns="45708" bIns="45708" numCol="1" spcCol="1270" anchor="ctr" anchorCtr="0">
            <a:noAutofit/>
          </a:bodyPr>
          <a:lstStyle/>
          <a:p>
            <a:pPr marL="171399" marR="0" lvl="1" indent="-171399" algn="l" defTabSz="39993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Document Gaps &amp; Non-Conformities</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Ex</a:t>
            </a:r>
            <a:r>
              <a:rPr kumimoji="0" lang="en-US" sz="1000" u="none" strike="noStrike" kern="1200" cap="none" spc="0" normalizeH="0" baseline="0" noProof="0" dirty="0" err="1">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plore</a:t>
            </a: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 Corrective Actions &amp; Solutions</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Coordinate and Align  IT/Business Architectures &amp; Activities</a:t>
            </a:r>
          </a:p>
          <a:p>
            <a:pPr marL="57133" marR="0" lvl="1" indent="-57133" algn="l" defTabSz="39993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 Plan, Prioritize &amp; Budget </a:t>
            </a:r>
          </a:p>
        </p:txBody>
      </p:sp>
      <p:pic>
        <p:nvPicPr>
          <p:cNvPr id="14" name="Picture 9">
            <a:extLst>
              <a:ext uri="{FF2B5EF4-FFF2-40B4-BE49-F238E27FC236}">
                <a16:creationId xmlns:a16="http://schemas.microsoft.com/office/drawing/2014/main" id="{ADB1EF19-28F1-4849-BA59-E11D7261A68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308287" y="6836100"/>
            <a:ext cx="139360" cy="14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EC6582E0-F999-7042-BE51-98B4B5A02504}"/>
              </a:ext>
            </a:extLst>
          </p:cNvPr>
          <p:cNvSpPr/>
          <p:nvPr/>
        </p:nvSpPr>
        <p:spPr>
          <a:xfrm>
            <a:off x="3888000" y="2758555"/>
            <a:ext cx="1660562" cy="6484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a:extLst>
              <a:ext uri="{FF2B5EF4-FFF2-40B4-BE49-F238E27FC236}">
                <a16:creationId xmlns:a16="http://schemas.microsoft.com/office/drawing/2014/main" id="{FB6DAD63-E3F1-5D42-8727-6822CB7CD6B8}"/>
              </a:ext>
            </a:extLst>
          </p:cNvPr>
          <p:cNvSpPr/>
          <p:nvPr/>
        </p:nvSpPr>
        <p:spPr>
          <a:xfrm>
            <a:off x="1697579" y="971313"/>
            <a:ext cx="1447713" cy="8892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TextBox 27">
            <a:extLst>
              <a:ext uri="{FF2B5EF4-FFF2-40B4-BE49-F238E27FC236}">
                <a16:creationId xmlns:a16="http://schemas.microsoft.com/office/drawing/2014/main" id="{704061A9-2A3D-C14E-83D6-5B0D58AFE782}"/>
              </a:ext>
            </a:extLst>
          </p:cNvPr>
          <p:cNvSpPr txBox="1"/>
          <p:nvPr/>
        </p:nvSpPr>
        <p:spPr>
          <a:xfrm>
            <a:off x="3853365" y="2737797"/>
            <a:ext cx="2478241" cy="6484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marR="0" lvl="1" indent="-57150" algn="l" defTabSz="311150" rtl="0" eaLnBrk="1" fontAlgn="auto" latinLnBrk="0" hangingPunct="1">
              <a:lnSpc>
                <a:spcPct val="90000"/>
              </a:lnSpc>
              <a:spcBef>
                <a:spcPct val="0"/>
              </a:spcBef>
              <a:spcAft>
                <a:spcPct val="15000"/>
              </a:spcAft>
              <a:buClrTx/>
              <a:buSzTx/>
              <a:buFontTx/>
              <a:buChar char="•"/>
              <a:tabLst/>
              <a:defRPr/>
            </a:pPr>
            <a:endPar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57150" marR="0" lvl="1" indent="-57150" algn="l" defTabSz="31115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Governance </a:t>
            </a:r>
          </a:p>
          <a:p>
            <a:pPr marL="57150" marR="0" lvl="1" indent="-57150" algn="l" defTabSz="31115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Reference Security Architecture</a:t>
            </a:r>
          </a:p>
          <a:p>
            <a:pPr marL="57150" marR="0" lvl="1" indent="-57150" algn="l" defTabSz="31115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Technology Solutions &amp; Processes</a:t>
            </a:r>
          </a:p>
          <a:p>
            <a:pPr marL="57150" marR="0" lvl="1" indent="-57150" algn="l" defTabSz="31115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Services, Outsource/Insource</a:t>
            </a:r>
          </a:p>
        </p:txBody>
      </p:sp>
      <p:sp>
        <p:nvSpPr>
          <p:cNvPr id="29" name="TextBox 28">
            <a:extLst>
              <a:ext uri="{FF2B5EF4-FFF2-40B4-BE49-F238E27FC236}">
                <a16:creationId xmlns:a16="http://schemas.microsoft.com/office/drawing/2014/main" id="{8A1C77B9-773E-2E44-A672-961E12A1FD7C}"/>
              </a:ext>
            </a:extLst>
          </p:cNvPr>
          <p:cNvSpPr txBox="1"/>
          <p:nvPr/>
        </p:nvSpPr>
        <p:spPr>
          <a:xfrm>
            <a:off x="1724096" y="972283"/>
            <a:ext cx="3956267" cy="8892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marR="0" lvl="1" indent="-57150" algn="l" defTabSz="4000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Meet LRGWP/DoD CUI Security Requirements &amp; Controls</a:t>
            </a:r>
          </a:p>
          <a:p>
            <a:pPr marL="57150" marR="0" lvl="1" indent="-57150" algn="l" defTabSz="4000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Meet DFARS 252.204-7012</a:t>
            </a:r>
          </a:p>
          <a:p>
            <a:pPr marL="57150" marR="0" lvl="1" indent="-57150" algn="l" defTabSz="4000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Path to meet DFARS 252.204-7021</a:t>
            </a:r>
          </a:p>
          <a:p>
            <a:pPr marL="57150" marR="0" lvl="1" indent="-57150" algn="l" defTabSz="4000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Configuration &amp; Change Management</a:t>
            </a:r>
          </a:p>
          <a:p>
            <a:pPr marL="0" marR="0" lvl="1" indent="0" algn="l" defTabSz="400050" rtl="0" eaLnBrk="1" fontAlgn="auto" latinLnBrk="0" hangingPunct="1">
              <a:lnSpc>
                <a:spcPct val="90000"/>
              </a:lnSpc>
              <a:spcBef>
                <a:spcPct val="0"/>
              </a:spcBef>
              <a:spcAft>
                <a:spcPct val="15000"/>
              </a:spcAft>
              <a:buClrTx/>
              <a:buSzTx/>
              <a:buFontTx/>
              <a:buNone/>
              <a:tabLst/>
              <a:defRPr/>
            </a:pPr>
            <a:endPar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Rectangle 30">
            <a:extLst>
              <a:ext uri="{FF2B5EF4-FFF2-40B4-BE49-F238E27FC236}">
                <a16:creationId xmlns:a16="http://schemas.microsoft.com/office/drawing/2014/main" id="{42D0D068-DF1B-6341-A1AB-13C8E1025845}"/>
              </a:ext>
            </a:extLst>
          </p:cNvPr>
          <p:cNvSpPr/>
          <p:nvPr/>
        </p:nvSpPr>
        <p:spPr>
          <a:xfrm>
            <a:off x="6201550" y="4575899"/>
            <a:ext cx="1755624" cy="7820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7D6B5979-294E-7746-B1FE-082EB73E98F0}"/>
              </a:ext>
            </a:extLst>
          </p:cNvPr>
          <p:cNvSpPr txBox="1"/>
          <p:nvPr/>
        </p:nvSpPr>
        <p:spPr>
          <a:xfrm>
            <a:off x="6045643" y="4536812"/>
            <a:ext cx="2779702" cy="7820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Assess CUI Security Requirements</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Assess CUI Security Controls </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Assess people, process, technologies, facilities</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Assess business systems and IT systems</a:t>
            </a:r>
          </a:p>
        </p:txBody>
      </p:sp>
      <p:sp>
        <p:nvSpPr>
          <p:cNvPr id="34" name="TextBox 33">
            <a:extLst>
              <a:ext uri="{FF2B5EF4-FFF2-40B4-BE49-F238E27FC236}">
                <a16:creationId xmlns:a16="http://schemas.microsoft.com/office/drawing/2014/main" id="{1924B802-8E57-0F43-A09A-4C298F1398D5}"/>
              </a:ext>
            </a:extLst>
          </p:cNvPr>
          <p:cNvSpPr txBox="1"/>
          <p:nvPr/>
        </p:nvSpPr>
        <p:spPr>
          <a:xfrm>
            <a:off x="7127765" y="5492394"/>
            <a:ext cx="2638795" cy="7820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Discover CUI </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Engage stakeholders</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Train &amp; Educate</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Identify Business Process Risk</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Identify IT Process Risk</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u="none" strike="noStrike" kern="1200" cap="none" spc="0" normalizeH="0" baseline="0" noProof="0" dirty="0">
                <a:ln>
                  <a:noFill/>
                </a:ln>
                <a:solidFill>
                  <a:srgbClr val="1B1B1B"/>
                </a:solidFill>
                <a:effectLst/>
                <a:uLnTx/>
                <a:uFillTx/>
                <a:latin typeface="Helvetica Neue" panose="02000503000000020004" pitchFamily="2" charset="0"/>
                <a:ea typeface="Helvetica Neue" panose="02000503000000020004" pitchFamily="2" charset="0"/>
                <a:cs typeface="Helvetica Neue" panose="02000503000000020004" pitchFamily="2" charset="0"/>
              </a:rPr>
              <a:t>Identify Supplier Risk </a:t>
            </a:r>
          </a:p>
        </p:txBody>
      </p:sp>
      <p:sp>
        <p:nvSpPr>
          <p:cNvPr id="19" name="Rectangle 18">
            <a:extLst>
              <a:ext uri="{FF2B5EF4-FFF2-40B4-BE49-F238E27FC236}">
                <a16:creationId xmlns:a16="http://schemas.microsoft.com/office/drawing/2014/main" id="{E059EC9C-F626-ED49-BE25-47E4BF413D6B}"/>
              </a:ext>
            </a:extLst>
          </p:cNvPr>
          <p:cNvSpPr/>
          <p:nvPr/>
        </p:nvSpPr>
        <p:spPr>
          <a:xfrm>
            <a:off x="8127363" y="719595"/>
            <a:ext cx="4012493" cy="3170099"/>
          </a:xfrm>
          <a:prstGeom prst="rect">
            <a:avLst/>
          </a:prstGeom>
        </p:spPr>
        <p:txBody>
          <a:bodyPr wrap="square">
            <a:spAutoFit/>
          </a:bodyPr>
          <a:lstStyle/>
          <a:p>
            <a:pPr marR="0" lvl="0" algn="ctr" defTabSz="914240" rtl="0" eaLnBrk="1" fontAlgn="base" latinLnBrk="0" hangingPunct="1">
              <a:lnSpc>
                <a:spcPct val="100000"/>
              </a:lnSpc>
              <a:spcBef>
                <a:spcPts val="0"/>
              </a:spcBef>
              <a:spcAft>
                <a:spcPts val="0"/>
              </a:spcAft>
              <a:buClrTx/>
              <a:buSzTx/>
              <a:tabLst/>
              <a:defRPr/>
            </a:pPr>
            <a:r>
              <a:rPr lang="en-US" sz="1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Phase II </a:t>
            </a:r>
          </a:p>
          <a:p>
            <a:pPr marR="0" lvl="0" algn="ctr" defTabSz="914240" rtl="0" eaLnBrk="1" fontAlgn="base"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Sustainment</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Support ongoing sustainment activities &amp; </a:t>
            </a:r>
            <a:r>
              <a:rPr lang="en-US" sz="1200" b="1" u="sng"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documentation</a:t>
            </a:r>
          </a:p>
          <a:p>
            <a:pPr marL="285750" indent="-285750" defTabSz="914240" fontAlgn="base">
              <a:buFont typeface="Arial" panose="020B0604020202020204" pitchFamily="34" charset="0"/>
              <a:buChar char="•"/>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Monitor sustainment and managed services</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Support long-term compliance and security activities and </a:t>
            </a:r>
            <a:r>
              <a:rPr lang="en-US" sz="1200" b="1" u="sng"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documentation</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Support training and continuity </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Support ongoing Corrective Actions </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Coordinate and support pre-certification activities</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Drive Certification across the finish line</a:t>
            </a:r>
            <a:endParaRPr kumimoji="0" lang="en-US" sz="20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1" name="Picture 2" descr="Free Mountain 1206193 PNG with Transparent Background">
            <a:extLst>
              <a:ext uri="{FF2B5EF4-FFF2-40B4-BE49-F238E27FC236}">
                <a16:creationId xmlns:a16="http://schemas.microsoft.com/office/drawing/2014/main" id="{55DF6E2B-29C0-E248-9801-0012507F9387}"/>
              </a:ext>
            </a:extLst>
          </p:cNvPr>
          <p:cNvPicPr>
            <a:picLocks noChangeAspect="1" noChangeArrowheads="1"/>
          </p:cNvPicPr>
          <p:nvPr/>
        </p:nvPicPr>
        <p:blipFill rotWithShape="1">
          <a:blip r:embed="rId9">
            <a:lum bright="70000" contrast="-70000"/>
            <a:alphaModFix amt="25000"/>
            <a:extLst>
              <a:ext uri="{28A0092B-C50C-407E-A947-70E740481C1C}">
                <a14:useLocalDpi xmlns:a14="http://schemas.microsoft.com/office/drawing/2010/main" val="0"/>
              </a:ext>
            </a:extLst>
          </a:blip>
          <a:srcRect l="40658"/>
          <a:stretch/>
        </p:blipFill>
        <p:spPr bwMode="auto">
          <a:xfrm>
            <a:off x="-4406" y="2894154"/>
            <a:ext cx="4708318" cy="4050799"/>
          </a:xfrm>
          <a:prstGeom prst="rect">
            <a:avLst/>
          </a:prstGeom>
          <a:noFill/>
          <a:effectLst>
            <a:glow>
              <a:schemeClr val="accent1">
                <a:alpha val="98000"/>
              </a:schemeClr>
            </a:glow>
          </a:effectLst>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7707A97C-550E-3141-A71C-D90FE961FE92}"/>
              </a:ext>
            </a:extLst>
          </p:cNvPr>
          <p:cNvSpPr/>
          <p:nvPr/>
        </p:nvSpPr>
        <p:spPr>
          <a:xfrm>
            <a:off x="11284294" y="6064469"/>
            <a:ext cx="914400" cy="714670"/>
          </a:xfrm>
          <a:prstGeom prst="ellipse">
            <a:avLst/>
          </a:prstGeom>
          <a:solidFill>
            <a:schemeClr val="bg1"/>
          </a:solidFill>
          <a:ln>
            <a:noFill/>
          </a:ln>
        </p:spPr>
        <p:txBody>
          <a:bodyPr wrap="square"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pP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22" name="Title 1">
            <a:extLst>
              <a:ext uri="{FF2B5EF4-FFF2-40B4-BE49-F238E27FC236}">
                <a16:creationId xmlns:a16="http://schemas.microsoft.com/office/drawing/2014/main" id="{75CBB550-80B1-1F46-AB85-F6C482C3B162}"/>
              </a:ext>
            </a:extLst>
          </p:cNvPr>
          <p:cNvSpPr txBox="1">
            <a:spLocks/>
          </p:cNvSpPr>
          <p:nvPr/>
        </p:nvSpPr>
        <p:spPr>
          <a:xfrm>
            <a:off x="560672" y="256643"/>
            <a:ext cx="10969944" cy="411757"/>
          </a:xfrm>
          <a:prstGeom prst="rect">
            <a:avLst/>
          </a:prstGeom>
        </p:spPr>
        <p:txBody>
          <a:bodyPr vert="horz" lIns="0" tIns="0" rIns="0" bIns="0" rtlCol="0" anchor="ctr">
            <a:normAutofit fontScale="92500" lnSpcReduction="20000"/>
          </a:bodyPr>
          <a:lstStyle>
            <a:lvl1pPr algn="l" defTabSz="514350" rtl="0" eaLnBrk="1" latinLnBrk="0" hangingPunct="1">
              <a:lnSpc>
                <a:spcPct val="90000"/>
              </a:lnSpc>
              <a:spcBef>
                <a:spcPct val="0"/>
              </a:spcBef>
              <a:buNone/>
              <a:defRPr sz="2000" b="0" kern="1200" cap="none" spc="28" baseline="0">
                <a:solidFill>
                  <a:schemeClr val="tx1"/>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28" normalizeH="0" baseline="0" noProof="0" dirty="0">
                <a:ln>
                  <a:noFill/>
                </a:ln>
                <a:solidFill>
                  <a:srgbClr val="162B6C"/>
                </a:solidFill>
                <a:effectLst/>
                <a:uLnTx/>
                <a:uFillTx/>
                <a:latin typeface="Klavika Bd" panose="02000803050000020004" pitchFamily="50" charset="0"/>
                <a:ea typeface="Helvetica Neue" panose="02000503000000020004" pitchFamily="2" charset="0"/>
                <a:cs typeface="Helvetica Neue" panose="02000503000000020004" pitchFamily="2" charset="0"/>
              </a:rPr>
              <a:t>Phase III: Sustainment &amp; Certification</a:t>
            </a:r>
          </a:p>
        </p:txBody>
      </p:sp>
      <p:sp>
        <p:nvSpPr>
          <p:cNvPr id="24" name="object 7">
            <a:extLst>
              <a:ext uri="{FF2B5EF4-FFF2-40B4-BE49-F238E27FC236}">
                <a16:creationId xmlns:a16="http://schemas.microsoft.com/office/drawing/2014/main" id="{0E859A97-BE09-6540-896E-BE378BFE89A3}"/>
              </a:ext>
            </a:extLst>
          </p:cNvPr>
          <p:cNvSpPr/>
          <p:nvPr/>
        </p:nvSpPr>
        <p:spPr>
          <a:xfrm>
            <a:off x="10857186" y="256798"/>
            <a:ext cx="1043601" cy="389942"/>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object 7">
            <a:extLst>
              <a:ext uri="{FF2B5EF4-FFF2-40B4-BE49-F238E27FC236}">
                <a16:creationId xmlns:a16="http://schemas.microsoft.com/office/drawing/2014/main" id="{2C112358-A8F1-43A1-A78E-3AB446A9ED1B}"/>
              </a:ext>
            </a:extLst>
          </p:cNvPr>
          <p:cNvSpPr/>
          <p:nvPr/>
        </p:nvSpPr>
        <p:spPr>
          <a:xfrm>
            <a:off x="10957270" y="6337725"/>
            <a:ext cx="1043601" cy="389942"/>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8291629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900420B-42F3-3E40-BA3E-12830AE46525}"/>
              </a:ext>
              <a:ext uri="{C183D7F6-B498-43B3-948B-1728B52AA6E4}">
                <adec:decorative xmlns:adec="http://schemas.microsoft.com/office/drawing/2017/decorative" val="1"/>
              </a:ext>
            </a:extLst>
          </p:cNvPr>
          <p:cNvSpPr/>
          <p:nvPr/>
        </p:nvSpPr>
        <p:spPr>
          <a:xfrm>
            <a:off x="4962431" y="3701143"/>
            <a:ext cx="1671398" cy="6526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itle 1">
            <a:extLst>
              <a:ext uri="{FF2B5EF4-FFF2-40B4-BE49-F238E27FC236}">
                <a16:creationId xmlns:a16="http://schemas.microsoft.com/office/drawing/2014/main" id="{934A498C-D5AA-004D-A529-E324116B42BE}"/>
              </a:ext>
            </a:extLst>
          </p:cNvPr>
          <p:cNvSpPr txBox="1">
            <a:spLocks/>
          </p:cNvSpPr>
          <p:nvPr/>
        </p:nvSpPr>
        <p:spPr>
          <a:xfrm>
            <a:off x="560672" y="256643"/>
            <a:ext cx="10969944" cy="411757"/>
          </a:xfrm>
          <a:prstGeom prst="rect">
            <a:avLst/>
          </a:prstGeom>
        </p:spPr>
        <p:txBody>
          <a:bodyPr vert="horz" lIns="0" tIns="0" rIns="0" bIns="0" rtlCol="0" anchor="ctr">
            <a:noAutofit/>
          </a:bodyPr>
          <a:lstStyle>
            <a:lvl1pPr algn="l" defTabSz="514350" rtl="0" eaLnBrk="1" latinLnBrk="0" hangingPunct="1">
              <a:lnSpc>
                <a:spcPct val="90000"/>
              </a:lnSpc>
              <a:spcBef>
                <a:spcPct val="0"/>
              </a:spcBef>
              <a:buNone/>
              <a:defRPr sz="2000" b="0" kern="1200" cap="none" spc="28" baseline="0">
                <a:solidFill>
                  <a:schemeClr val="tx1"/>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28" normalizeH="0" baseline="0" noProof="0" dirty="0">
                <a:ln>
                  <a:noFill/>
                </a:ln>
                <a:solidFill>
                  <a:srgbClr val="162B6C"/>
                </a:solidFill>
                <a:effectLst/>
                <a:uLnTx/>
                <a:uFillTx/>
                <a:latin typeface="Klavika Bd" panose="02000803050000020004" pitchFamily="50" charset="0"/>
                <a:ea typeface="Helvetica Neue" panose="02000503000000020004" pitchFamily="2" charset="0"/>
                <a:cs typeface="Helvetica Neue" panose="02000503000000020004" pitchFamily="2" charset="0"/>
              </a:rPr>
              <a:t>Phase III: Sustainment &amp; Certification</a:t>
            </a:r>
          </a:p>
        </p:txBody>
      </p:sp>
      <p:pic>
        <p:nvPicPr>
          <p:cNvPr id="14" name="Picture 9">
            <a:extLst>
              <a:ext uri="{FF2B5EF4-FFF2-40B4-BE49-F238E27FC236}">
                <a16:creationId xmlns:a16="http://schemas.microsoft.com/office/drawing/2014/main" id="{ADB1EF19-28F1-4849-BA59-E11D7261A68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308287" y="6836100"/>
            <a:ext cx="139360" cy="14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EC6582E0-F999-7042-BE51-98B4B5A02504}"/>
              </a:ext>
            </a:extLst>
          </p:cNvPr>
          <p:cNvSpPr/>
          <p:nvPr/>
        </p:nvSpPr>
        <p:spPr>
          <a:xfrm>
            <a:off x="3888000" y="2758555"/>
            <a:ext cx="1660562" cy="6484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a:extLst>
              <a:ext uri="{FF2B5EF4-FFF2-40B4-BE49-F238E27FC236}">
                <a16:creationId xmlns:a16="http://schemas.microsoft.com/office/drawing/2014/main" id="{FB6DAD63-E3F1-5D42-8727-6822CB7CD6B8}"/>
              </a:ext>
            </a:extLst>
          </p:cNvPr>
          <p:cNvSpPr/>
          <p:nvPr/>
        </p:nvSpPr>
        <p:spPr>
          <a:xfrm>
            <a:off x="1697579" y="971313"/>
            <a:ext cx="1447713" cy="8892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Rectangle 30">
            <a:extLst>
              <a:ext uri="{FF2B5EF4-FFF2-40B4-BE49-F238E27FC236}">
                <a16:creationId xmlns:a16="http://schemas.microsoft.com/office/drawing/2014/main" id="{42D0D068-DF1B-6341-A1AB-13C8E1025845}"/>
              </a:ext>
            </a:extLst>
          </p:cNvPr>
          <p:cNvSpPr/>
          <p:nvPr/>
        </p:nvSpPr>
        <p:spPr>
          <a:xfrm>
            <a:off x="6201550" y="4575899"/>
            <a:ext cx="1755624" cy="7820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a:extLst>
              <a:ext uri="{FF2B5EF4-FFF2-40B4-BE49-F238E27FC236}">
                <a16:creationId xmlns:a16="http://schemas.microsoft.com/office/drawing/2014/main" id="{E059EC9C-F626-ED49-BE25-47E4BF413D6B}"/>
              </a:ext>
            </a:extLst>
          </p:cNvPr>
          <p:cNvSpPr/>
          <p:nvPr/>
        </p:nvSpPr>
        <p:spPr>
          <a:xfrm>
            <a:off x="8127363" y="719595"/>
            <a:ext cx="4012493" cy="2739211"/>
          </a:xfrm>
          <a:prstGeom prst="rect">
            <a:avLst/>
          </a:prstGeom>
        </p:spPr>
        <p:txBody>
          <a:bodyPr wrap="square">
            <a:spAutoFit/>
          </a:bodyPr>
          <a:lstStyle/>
          <a:p>
            <a:pPr marR="0" lvl="0" algn="ctr" defTabSz="914240" rtl="0" eaLnBrk="1" fontAlgn="base" latinLnBrk="0" hangingPunct="1">
              <a:lnSpc>
                <a:spcPct val="100000"/>
              </a:lnSpc>
              <a:spcBef>
                <a:spcPts val="0"/>
              </a:spcBef>
              <a:spcAft>
                <a:spcPts val="0"/>
              </a:spcAft>
              <a:buClrTx/>
              <a:buSzTx/>
              <a:tabLst/>
              <a:defRPr/>
            </a:pPr>
            <a:r>
              <a:rPr lang="en-US" sz="14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Phase II </a:t>
            </a:r>
          </a:p>
          <a:p>
            <a:pPr marR="0" lvl="0" algn="ctr" defTabSz="914240" rtl="0" eaLnBrk="1" fontAlgn="base"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Sustainment &amp; Certification</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Support ongoing solutions for sustainment</a:t>
            </a:r>
          </a:p>
          <a:p>
            <a:pPr marL="285750" indent="-285750" defTabSz="914240" fontAlgn="base">
              <a:buFont typeface="Arial" panose="020B0604020202020204" pitchFamily="34" charset="0"/>
              <a:buChar char="•"/>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Coordinate sustainment Partners and services</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Support managed services</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Support long-term compliance and security activities and documentation</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Support training and continuity </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Support ongoing Corrective Actions </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Coordinate and support pre-certification activities</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Coordinate C3PAO assessments</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Support Remediation</a:t>
            </a:r>
          </a:p>
          <a:p>
            <a:pPr marL="285750" marR="0" lvl="0" indent="-285750" algn="l" defTabSz="9142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Drive Certification across the finish line</a:t>
            </a:r>
            <a:endParaRPr kumimoji="0" lang="en-US" sz="120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1" name="Picture 2" descr="Free Mountain 1206193 PNG with Transparent Background">
            <a:extLst>
              <a:ext uri="{FF2B5EF4-FFF2-40B4-BE49-F238E27FC236}">
                <a16:creationId xmlns:a16="http://schemas.microsoft.com/office/drawing/2014/main" id="{55DF6E2B-29C0-E248-9801-0012507F9387}"/>
              </a:ext>
            </a:extLst>
          </p:cNvPr>
          <p:cNvPicPr>
            <a:picLocks noChangeAspect="1" noChangeArrowheads="1"/>
          </p:cNvPicPr>
          <p:nvPr/>
        </p:nvPicPr>
        <p:blipFill rotWithShape="1">
          <a:blip r:embed="rId4">
            <a:lum bright="70000" contrast="-70000"/>
            <a:alphaModFix amt="25000"/>
            <a:extLst>
              <a:ext uri="{28A0092B-C50C-407E-A947-70E740481C1C}">
                <a14:useLocalDpi xmlns:a14="http://schemas.microsoft.com/office/drawing/2010/main" val="0"/>
              </a:ext>
            </a:extLst>
          </a:blip>
          <a:srcRect l="40658"/>
          <a:stretch/>
        </p:blipFill>
        <p:spPr bwMode="auto">
          <a:xfrm>
            <a:off x="-4406" y="2894154"/>
            <a:ext cx="4708318" cy="4050799"/>
          </a:xfrm>
          <a:prstGeom prst="rect">
            <a:avLst/>
          </a:prstGeom>
          <a:noFill/>
          <a:effectLst>
            <a:glow>
              <a:schemeClr val="accent1">
                <a:alpha val="98000"/>
              </a:schemeClr>
            </a:glow>
          </a:effectLst>
          <a:extLst>
            <a:ext uri="{909E8E84-426E-40DD-AFC4-6F175D3DCCD1}">
              <a14:hiddenFill xmlns:a14="http://schemas.microsoft.com/office/drawing/2010/main">
                <a:solidFill>
                  <a:srgbClr val="FFFFFF"/>
                </a:solidFill>
              </a14:hiddenFill>
            </a:ext>
          </a:extLst>
        </p:spPr>
      </p:pic>
      <p:graphicFrame>
        <p:nvGraphicFramePr>
          <p:cNvPr id="20" name="Diagram 19" descr="Chart explaining the relationship between CTI and CUI">
            <a:extLst>
              <a:ext uri="{FF2B5EF4-FFF2-40B4-BE49-F238E27FC236}">
                <a16:creationId xmlns:a16="http://schemas.microsoft.com/office/drawing/2014/main" id="{A7A59A76-B3DE-9F4D-A7B5-B6A6DF40D569}"/>
              </a:ext>
              <a:ext uri="{C183D7F6-B498-43B3-948B-1728B52AA6E4}">
                <adec:decorative xmlns:adec="http://schemas.microsoft.com/office/drawing/2017/decorative" val="0"/>
              </a:ext>
            </a:extLst>
          </p:cNvPr>
          <p:cNvGraphicFramePr/>
          <p:nvPr/>
        </p:nvGraphicFramePr>
        <p:xfrm>
          <a:off x="-253267" y="891167"/>
          <a:ext cx="8504132" cy="5710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2" name="Picture 21">
            <a:extLst>
              <a:ext uri="{FF2B5EF4-FFF2-40B4-BE49-F238E27FC236}">
                <a16:creationId xmlns:a16="http://schemas.microsoft.com/office/drawing/2014/main" id="{4488BBFC-BBF1-094D-9103-906C3DCF3569}"/>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87113" y="3701143"/>
            <a:ext cx="3053250" cy="1870119"/>
          </a:xfrm>
          <a:prstGeom prst="rect">
            <a:avLst/>
          </a:prstGeom>
        </p:spPr>
      </p:pic>
      <p:pic>
        <p:nvPicPr>
          <p:cNvPr id="24" name="Picture 23">
            <a:extLst>
              <a:ext uri="{FF2B5EF4-FFF2-40B4-BE49-F238E27FC236}">
                <a16:creationId xmlns:a16="http://schemas.microsoft.com/office/drawing/2014/main" id="{C0B7E94C-625D-D741-BE3F-D71C9F945282}"/>
              </a:ext>
            </a:extLst>
          </p:cNvPr>
          <p:cNvPicPr>
            <a:picLocks noChangeAspect="1"/>
          </p:cNvPicPr>
          <p:nvPr/>
        </p:nvPicPr>
        <p:blipFill>
          <a:blip r:embed="rId11"/>
          <a:stretch>
            <a:fillRect/>
          </a:stretch>
        </p:blipFill>
        <p:spPr>
          <a:xfrm>
            <a:off x="251637" y="4563372"/>
            <a:ext cx="2416444" cy="2416444"/>
          </a:xfrm>
          <a:prstGeom prst="rect">
            <a:avLst/>
          </a:prstGeom>
        </p:spPr>
      </p:pic>
      <p:sp>
        <p:nvSpPr>
          <p:cNvPr id="25" name="object 7">
            <a:extLst>
              <a:ext uri="{FF2B5EF4-FFF2-40B4-BE49-F238E27FC236}">
                <a16:creationId xmlns:a16="http://schemas.microsoft.com/office/drawing/2014/main" id="{A0CEFF37-BBA0-2E40-BD0E-3F5642420AD5}"/>
              </a:ext>
            </a:extLst>
          </p:cNvPr>
          <p:cNvSpPr/>
          <p:nvPr/>
        </p:nvSpPr>
        <p:spPr>
          <a:xfrm>
            <a:off x="10857186" y="256798"/>
            <a:ext cx="1043601" cy="389942"/>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object 7">
            <a:extLst>
              <a:ext uri="{FF2B5EF4-FFF2-40B4-BE49-F238E27FC236}">
                <a16:creationId xmlns:a16="http://schemas.microsoft.com/office/drawing/2014/main" id="{380E0DA8-0BCC-4DD1-8D96-9770E6651A46}"/>
              </a:ext>
            </a:extLst>
          </p:cNvPr>
          <p:cNvSpPr/>
          <p:nvPr/>
        </p:nvSpPr>
        <p:spPr>
          <a:xfrm>
            <a:off x="10957270" y="6337725"/>
            <a:ext cx="1043601" cy="389942"/>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Rectangle 16">
            <a:extLst>
              <a:ext uri="{FF2B5EF4-FFF2-40B4-BE49-F238E27FC236}">
                <a16:creationId xmlns:a16="http://schemas.microsoft.com/office/drawing/2014/main" id="{C35E9D7E-AB05-4318-B5B3-C4FB8F2020FF}"/>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7052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AC50B0-ADCC-4E23-B612-5C46E3D59FB0}"/>
              </a:ext>
            </a:extLst>
          </p:cNvPr>
          <p:cNvSpPr/>
          <p:nvPr/>
        </p:nvSpPr>
        <p:spPr>
          <a:xfrm>
            <a:off x="269630" y="188940"/>
            <a:ext cx="11652739" cy="64164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C3CCCCE-74FF-4DA5-9D26-63CD39C91C8D}"/>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CDB6064-F23B-4443-B158-DC4E58C82428}"/>
              </a:ext>
            </a:extLst>
          </p:cNvPr>
          <p:cNvSpPr txBox="1"/>
          <p:nvPr/>
        </p:nvSpPr>
        <p:spPr>
          <a:xfrm>
            <a:off x="683342" y="2827437"/>
            <a:ext cx="10825316" cy="707886"/>
          </a:xfrm>
          <a:prstGeom prst="rect">
            <a:avLst/>
          </a:prstGeom>
          <a:noFill/>
        </p:spPr>
        <p:txBody>
          <a:bodyPr wrap="square" rtlCol="0">
            <a:spAutoFit/>
          </a:bodyPr>
          <a:lstStyle/>
          <a:p>
            <a:pPr algn="ctr"/>
            <a:r>
              <a:rPr lang="en-US" sz="4000" dirty="0">
                <a:solidFill>
                  <a:srgbClr val="1F2D57"/>
                </a:solidFill>
                <a:latin typeface="Klavika Bd" panose="02000803050000020004" pitchFamily="50" charset="0"/>
              </a:rPr>
              <a:t>Pre-Vetted Solutions</a:t>
            </a:r>
          </a:p>
        </p:txBody>
      </p:sp>
      <p:pic>
        <p:nvPicPr>
          <p:cNvPr id="7" name="Picture 6">
            <a:extLst>
              <a:ext uri="{FF2B5EF4-FFF2-40B4-BE49-F238E27FC236}">
                <a16:creationId xmlns:a16="http://schemas.microsoft.com/office/drawing/2014/main" id="{C1AA5A13-0580-4841-9719-59F204FD5B3F}"/>
              </a:ext>
            </a:extLst>
          </p:cNvPr>
          <p:cNvPicPr>
            <a:picLocks noChangeAspect="1"/>
          </p:cNvPicPr>
          <p:nvPr/>
        </p:nvPicPr>
        <p:blipFill>
          <a:blip r:embed="rId2"/>
          <a:stretch>
            <a:fillRect/>
          </a:stretch>
        </p:blipFill>
        <p:spPr>
          <a:xfrm>
            <a:off x="5085775" y="5397709"/>
            <a:ext cx="2152845" cy="949643"/>
          </a:xfrm>
          <a:prstGeom prst="rect">
            <a:avLst/>
          </a:prstGeom>
        </p:spPr>
      </p:pic>
    </p:spTree>
    <p:extLst>
      <p:ext uri="{BB962C8B-B14F-4D97-AF65-F5344CB8AC3E}">
        <p14:creationId xmlns:p14="http://schemas.microsoft.com/office/powerpoint/2010/main" val="1844235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C7C406-458B-498D-92F5-90B0E7064979}"/>
              </a:ext>
            </a:extLst>
          </p:cNvPr>
          <p:cNvSpPr/>
          <p:nvPr/>
        </p:nvSpPr>
        <p:spPr>
          <a:xfrm>
            <a:off x="269630" y="188940"/>
            <a:ext cx="11652739" cy="64164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233287-525A-7544-9313-FC636DE3661E}"/>
              </a:ext>
            </a:extLst>
          </p:cNvPr>
          <p:cNvSpPr>
            <a:spLocks noGrp="1"/>
          </p:cNvSpPr>
          <p:nvPr>
            <p:ph type="title"/>
          </p:nvPr>
        </p:nvSpPr>
        <p:spPr>
          <a:xfrm>
            <a:off x="914400" y="681037"/>
            <a:ext cx="10985157" cy="914400"/>
          </a:xfrm>
        </p:spPr>
        <p:txBody>
          <a:bodyPr>
            <a:normAutofit fontScale="90000"/>
          </a:bodyPr>
          <a:lstStyle/>
          <a:p>
            <a:pPr algn="ctr"/>
            <a:r>
              <a:rPr lang="en-US" dirty="0">
                <a:latin typeface="Klavika Bd" panose="02000803050000020004" pitchFamily="50" charset="0"/>
              </a:rPr>
              <a:t>The 4 Compliance Essentials for DFARS &amp; CMMC</a:t>
            </a:r>
            <a:r>
              <a:rPr lang="en-US" dirty="0"/>
              <a:t>	</a:t>
            </a:r>
          </a:p>
        </p:txBody>
      </p:sp>
      <p:sp>
        <p:nvSpPr>
          <p:cNvPr id="19" name="Subtitle 18">
            <a:extLst>
              <a:ext uri="{FF2B5EF4-FFF2-40B4-BE49-F238E27FC236}">
                <a16:creationId xmlns:a16="http://schemas.microsoft.com/office/drawing/2014/main" id="{5EE44F65-3DF6-5649-BE81-831F77FE7CC4}"/>
              </a:ext>
            </a:extLst>
          </p:cNvPr>
          <p:cNvSpPr>
            <a:spLocks noGrp="1"/>
          </p:cNvSpPr>
          <p:nvPr>
            <p:ph idx="1"/>
          </p:nvPr>
        </p:nvSpPr>
        <p:spPr/>
        <p:txBody>
          <a:bodyPr>
            <a:normAutofit/>
          </a:bodyPr>
          <a:lstStyle/>
          <a:p>
            <a:pPr marL="0" indent="0" algn="ctr">
              <a:buNone/>
            </a:pPr>
            <a:r>
              <a:rPr lang="en-US" b="1" dirty="0">
                <a:latin typeface="Tahoma" panose="020B0604030504040204" pitchFamily="34" charset="0"/>
                <a:ea typeface="Tahoma" panose="020B0604030504040204" pitchFamily="34" charset="0"/>
                <a:cs typeface="Tahoma" panose="020B0604030504040204" pitchFamily="34" charset="0"/>
              </a:rPr>
              <a:t>Compliance Platforms Must Demonstrate </a:t>
            </a:r>
            <a:r>
              <a:rPr lang="en-US" b="1" u="sng" dirty="0">
                <a:latin typeface="Tahoma" panose="020B0604030504040204" pitchFamily="34" charset="0"/>
                <a:ea typeface="Tahoma" panose="020B0604030504040204" pitchFamily="34" charset="0"/>
                <a:cs typeface="Tahoma" panose="020B0604030504040204" pitchFamily="34" charset="0"/>
              </a:rPr>
              <a:t>Objective Evidence</a:t>
            </a:r>
            <a:r>
              <a:rPr lang="en-US" b="1" dirty="0">
                <a:latin typeface="Tahoma" panose="020B0604030504040204" pitchFamily="34" charset="0"/>
                <a:ea typeface="Tahoma" panose="020B0604030504040204" pitchFamily="34" charset="0"/>
                <a:cs typeface="Tahoma" panose="020B0604030504040204" pitchFamily="34" charset="0"/>
              </a:rPr>
              <a:t> it Can Meet these Requirements</a:t>
            </a:r>
          </a:p>
          <a:p>
            <a:endParaRPr lang="en-US" dirty="0">
              <a:latin typeface="Tahoma" panose="020B0604030504040204" pitchFamily="34" charset="0"/>
              <a:ea typeface="Tahoma" panose="020B0604030504040204" pitchFamily="34" charset="0"/>
              <a:cs typeface="Tahoma" panose="020B0604030504040204" pitchFamily="34" charset="0"/>
            </a:endParaRPr>
          </a:p>
          <a:p>
            <a:pPr marL="514350" indent="-514350">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DFARS and CMMC Level 2 Requires Contractor to meet 110 NIST 800-171 Controls. </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dirty="0">
                <a:latin typeface="Tahoma" panose="020B0604030504040204" pitchFamily="34" charset="0"/>
                <a:ea typeface="Tahoma" panose="020B0604030504040204" pitchFamily="34" charset="0"/>
                <a:cs typeface="Tahoma" panose="020B0604030504040204" pitchFamily="34" charset="0"/>
              </a:rPr>
              <a:t>When using Cloud Service Platform for CUI, Compliance</a:t>
            </a:r>
          </a:p>
          <a:p>
            <a:pPr marL="514350" indent="-51435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Cloud Service must be FedRAMP Baseline Moderate Equivalent</a:t>
            </a:r>
          </a:p>
          <a:p>
            <a:pPr marL="514350" indent="-51435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Must use FIPS 140-2 Validated Encryption</a:t>
            </a:r>
          </a:p>
          <a:p>
            <a:pPr marL="514350" indent="-514350">
              <a:buFont typeface="+mj-lt"/>
              <a:buAutoNum type="arabicPeriod"/>
            </a:pPr>
            <a:r>
              <a:rPr lang="en-US" sz="2000" dirty="0">
                <a:latin typeface="Tahoma" panose="020B0604030504040204" pitchFamily="34" charset="0"/>
                <a:ea typeface="Tahoma" panose="020B0604030504040204" pitchFamily="34" charset="0"/>
                <a:cs typeface="Tahoma" panose="020B0604030504040204" pitchFamily="34" charset="0"/>
              </a:rPr>
              <a:t>Must meet DFARS 7012 (c-g) to ensure data is provided to DoD in the event of a cyber incident</a:t>
            </a:r>
          </a:p>
          <a:p>
            <a:endParaRPr lang="en-US" dirty="0"/>
          </a:p>
        </p:txBody>
      </p:sp>
      <p:sp>
        <p:nvSpPr>
          <p:cNvPr id="4" name="Slide Number Placeholder 3">
            <a:extLst>
              <a:ext uri="{FF2B5EF4-FFF2-40B4-BE49-F238E27FC236}">
                <a16:creationId xmlns:a16="http://schemas.microsoft.com/office/drawing/2014/main" id="{99EBC378-1E8B-724B-B197-F8D07D15432F}"/>
              </a:ext>
            </a:extLst>
          </p:cNvPr>
          <p:cNvSpPr>
            <a:spLocks noGrp="1"/>
          </p:cNvSpPr>
          <p:nvPr>
            <p:ph type="sldNum" sz="quarter" idx="4"/>
          </p:nvPr>
        </p:nvSpPr>
        <p:spPr>
          <a:xfrm>
            <a:off x="914400" y="6244044"/>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rgbClr val="7F7F7F"/>
                </a:solidFill>
                <a:latin typeface="Klavika Regular"/>
                <a:ea typeface="+mn-ea"/>
                <a:cs typeface="Klavika Regular"/>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3F49DA-D986-0240-A548-DE61F65ED08C}" type="slidenum">
              <a:rPr lang="en-US" smtClean="0"/>
              <a:pPr/>
              <a:t>19</a:t>
            </a:fld>
            <a:endParaRPr lang="en-US"/>
          </a:p>
        </p:txBody>
      </p:sp>
      <p:sp>
        <p:nvSpPr>
          <p:cNvPr id="5" name="Footer Placeholder 4">
            <a:extLst>
              <a:ext uri="{FF2B5EF4-FFF2-40B4-BE49-F238E27FC236}">
                <a16:creationId xmlns:a16="http://schemas.microsoft.com/office/drawing/2014/main" id="{AC0AE407-3C41-4B42-B103-B34A091AA75C}"/>
              </a:ext>
            </a:extLst>
          </p:cNvPr>
          <p:cNvSpPr>
            <a:spLocks noGrp="1"/>
          </p:cNvSpPr>
          <p:nvPr>
            <p:ph type="ftr" sz="quarter" idx="3"/>
          </p:nvPr>
        </p:nvSpPr>
        <p:spPr>
          <a:xfrm>
            <a:off x="4165600" y="6244044"/>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2">
                    <a:lumMod val="90000"/>
                  </a:schemeClr>
                </a:solidFill>
                <a:latin typeface="Klavika Regular"/>
                <a:ea typeface="+mn-ea"/>
                <a:cs typeface="Klavika Regular"/>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CONFIDENTIAL &amp; PROPRIETARY</a:t>
            </a:r>
            <a:endParaRPr lang="en-US" dirty="0"/>
          </a:p>
        </p:txBody>
      </p:sp>
      <p:sp>
        <p:nvSpPr>
          <p:cNvPr id="6" name="Rectangle 5">
            <a:extLst>
              <a:ext uri="{FF2B5EF4-FFF2-40B4-BE49-F238E27FC236}">
                <a16:creationId xmlns:a16="http://schemas.microsoft.com/office/drawing/2014/main" id="{D6C1D72B-1BFB-4595-8F08-4D1C07AF5DBB}"/>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D9E2B2D-310D-4109-8D54-A31E7F59C50D}"/>
              </a:ext>
            </a:extLst>
          </p:cNvPr>
          <p:cNvPicPr>
            <a:picLocks noChangeAspect="1"/>
          </p:cNvPicPr>
          <p:nvPr/>
        </p:nvPicPr>
        <p:blipFill>
          <a:blip r:embed="rId2"/>
          <a:stretch>
            <a:fillRect/>
          </a:stretch>
        </p:blipFill>
        <p:spPr>
          <a:xfrm>
            <a:off x="9274274" y="5210824"/>
            <a:ext cx="3052541" cy="2358781"/>
          </a:xfrm>
          <a:prstGeom prst="rect">
            <a:avLst/>
          </a:prstGeom>
        </p:spPr>
      </p:pic>
    </p:spTree>
    <p:extLst>
      <p:ext uri="{BB962C8B-B14F-4D97-AF65-F5344CB8AC3E}">
        <p14:creationId xmlns:p14="http://schemas.microsoft.com/office/powerpoint/2010/main" val="215566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EA8F0DF-944A-470A-8640-79DD8FFAE38C}"/>
              </a:ext>
            </a:extLst>
          </p:cNvPr>
          <p:cNvSpPr/>
          <p:nvPr/>
        </p:nvSpPr>
        <p:spPr>
          <a:xfrm>
            <a:off x="269630" y="188940"/>
            <a:ext cx="11652739" cy="64164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075CAC-242A-44E8-B56D-719C5D1F7284}"/>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1" name="TextBox 5">
            <a:extLst>
              <a:ext uri="{FF2B5EF4-FFF2-40B4-BE49-F238E27FC236}">
                <a16:creationId xmlns:a16="http://schemas.microsoft.com/office/drawing/2014/main" id="{AE475D79-89A3-43D4-B8F7-7C7DABF43B74}"/>
              </a:ext>
            </a:extLst>
          </p:cNvPr>
          <p:cNvSpPr txBox="1">
            <a:spLocks noChangeArrowheads="1"/>
          </p:cNvSpPr>
          <p:nvPr/>
        </p:nvSpPr>
        <p:spPr bwMode="auto">
          <a:xfrm>
            <a:off x="5076484" y="4523887"/>
            <a:ext cx="2339574" cy="5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46" b="1" dirty="0">
                <a:latin typeface="Tahoma" panose="020B0604030504040204" pitchFamily="34" charset="0"/>
                <a:ea typeface="Tahoma" panose="020B0604030504040204" pitchFamily="34" charset="0"/>
                <a:cs typeface="Tahoma" panose="020B0604030504040204" pitchFamily="34" charset="0"/>
              </a:rPr>
              <a:t>Regan Edens</a:t>
            </a:r>
          </a:p>
          <a:p>
            <a:pPr algn="ctr"/>
            <a:r>
              <a:rPr lang="en-US" altLang="en-US" sz="1200" dirty="0">
                <a:latin typeface="Tahoma" panose="020B0604030504040204" pitchFamily="34" charset="0"/>
                <a:ea typeface="Tahoma" panose="020B0604030504040204" pitchFamily="34" charset="0"/>
                <a:cs typeface="Tahoma" panose="020B0604030504040204" pitchFamily="34" charset="0"/>
              </a:rPr>
              <a:t>Founder DTC Global</a:t>
            </a:r>
          </a:p>
        </p:txBody>
      </p:sp>
      <p:sp>
        <p:nvSpPr>
          <p:cNvPr id="21512" name="TextBox 7">
            <a:extLst>
              <a:ext uri="{FF2B5EF4-FFF2-40B4-BE49-F238E27FC236}">
                <a16:creationId xmlns:a16="http://schemas.microsoft.com/office/drawing/2014/main" id="{57FB6B7D-494A-47CD-AACE-6CE42EBFD117}"/>
              </a:ext>
            </a:extLst>
          </p:cNvPr>
          <p:cNvSpPr txBox="1">
            <a:spLocks noChangeArrowheads="1"/>
          </p:cNvSpPr>
          <p:nvPr/>
        </p:nvSpPr>
        <p:spPr bwMode="auto">
          <a:xfrm>
            <a:off x="8650224" y="4520560"/>
            <a:ext cx="2339574" cy="5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46" b="1" dirty="0">
                <a:latin typeface="Tahoma" panose="020B0604030504040204" pitchFamily="34" charset="0"/>
                <a:ea typeface="Tahoma" panose="020B0604030504040204" pitchFamily="34" charset="0"/>
                <a:cs typeface="Tahoma" panose="020B0604030504040204" pitchFamily="34" charset="0"/>
              </a:rPr>
              <a:t>Sanjeev Verma</a:t>
            </a:r>
          </a:p>
          <a:p>
            <a:pPr algn="ctr"/>
            <a:r>
              <a:rPr lang="en-US" altLang="en-US" sz="1200" dirty="0">
                <a:latin typeface="Tahoma" panose="020B0604030504040204" pitchFamily="34" charset="0"/>
                <a:ea typeface="Tahoma" panose="020B0604030504040204" pitchFamily="34" charset="0"/>
                <a:cs typeface="Tahoma" panose="020B0604030504040204" pitchFamily="34" charset="0"/>
              </a:rPr>
              <a:t>Co-founder @PreVeil</a:t>
            </a:r>
          </a:p>
        </p:txBody>
      </p:sp>
      <p:sp>
        <p:nvSpPr>
          <p:cNvPr id="21515" name="TextBox 21">
            <a:extLst>
              <a:ext uri="{FF2B5EF4-FFF2-40B4-BE49-F238E27FC236}">
                <a16:creationId xmlns:a16="http://schemas.microsoft.com/office/drawing/2014/main" id="{E9B9F3AE-2687-4BE2-8075-0BCC862B610A}"/>
              </a:ext>
            </a:extLst>
          </p:cNvPr>
          <p:cNvSpPr txBox="1">
            <a:spLocks noChangeArrowheads="1"/>
          </p:cNvSpPr>
          <p:nvPr/>
        </p:nvSpPr>
        <p:spPr bwMode="auto">
          <a:xfrm>
            <a:off x="1139995" y="4463087"/>
            <a:ext cx="2318632" cy="5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46" b="1" dirty="0">
                <a:latin typeface="Tahoma" panose="020B0604030504040204" pitchFamily="34" charset="0"/>
                <a:ea typeface="Tahoma" panose="020B0604030504040204" pitchFamily="34" charset="0"/>
                <a:cs typeface="Tahoma" panose="020B0604030504040204" pitchFamily="34" charset="0"/>
              </a:rPr>
              <a:t>Stuart Itkin</a:t>
            </a:r>
          </a:p>
          <a:p>
            <a:pPr algn="ctr"/>
            <a:r>
              <a:rPr lang="en-US" altLang="en-US" sz="1200" dirty="0">
                <a:latin typeface="Tahoma" panose="020B0604030504040204" pitchFamily="34" charset="0"/>
                <a:ea typeface="Tahoma" panose="020B0604030504040204" pitchFamily="34" charset="0"/>
                <a:cs typeface="Tahoma" panose="020B0604030504040204" pitchFamily="34" charset="0"/>
              </a:rPr>
              <a:t>VP Coalfire Federal</a:t>
            </a:r>
          </a:p>
        </p:txBody>
      </p:sp>
      <p:pic>
        <p:nvPicPr>
          <p:cNvPr id="21516" name="Picture 2">
            <a:extLst>
              <a:ext uri="{FF2B5EF4-FFF2-40B4-BE49-F238E27FC236}">
                <a16:creationId xmlns:a16="http://schemas.microsoft.com/office/drawing/2014/main" id="{D3F0C984-ED31-4E3F-8959-951EF19FF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662" t="22404" r="4938" b="22043"/>
          <a:stretch>
            <a:fillRect/>
          </a:stretch>
        </p:blipFill>
        <p:spPr bwMode="auto">
          <a:xfrm>
            <a:off x="4957638" y="1785992"/>
            <a:ext cx="2323268" cy="26570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7">
            <a:extLst>
              <a:ext uri="{FF2B5EF4-FFF2-40B4-BE49-F238E27FC236}">
                <a16:creationId xmlns:a16="http://schemas.microsoft.com/office/drawing/2014/main" id="{CD78874C-634A-466A-8EDB-B679A41D6ADF}"/>
              </a:ext>
            </a:extLst>
          </p:cNvPr>
          <p:cNvSpPr txBox="1">
            <a:spLocks/>
          </p:cNvSpPr>
          <p:nvPr/>
        </p:nvSpPr>
        <p:spPr>
          <a:xfrm>
            <a:off x="570500" y="498541"/>
            <a:ext cx="11097545" cy="64008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4116" kern="1200">
                <a:solidFill>
                  <a:srgbClr val="F05F2A"/>
                </a:solidFill>
                <a:latin typeface="Klavika Regular" charset="0"/>
                <a:ea typeface="Klavika Regular" charset="0"/>
                <a:cs typeface="Klavika Regular" charset="0"/>
              </a:defRPr>
            </a:lvl1pPr>
          </a:lstStyle>
          <a:p>
            <a:r>
              <a:rPr lang="en-US" sz="4000" dirty="0">
                <a:solidFill>
                  <a:schemeClr val="tx1"/>
                </a:solidFill>
                <a:latin typeface="Klavika Bd" panose="02000803050000020004" pitchFamily="50" charset="0"/>
                <a:ea typeface="Tahoma" panose="020B0604030504040204" pitchFamily="34" charset="0"/>
                <a:cs typeface="Tahoma" panose="020B0604030504040204" pitchFamily="34" charset="0"/>
              </a:rPr>
              <a:t>Panelists</a:t>
            </a:r>
          </a:p>
        </p:txBody>
      </p:sp>
      <p:pic>
        <p:nvPicPr>
          <p:cNvPr id="17" name="Picture 16">
            <a:extLst>
              <a:ext uri="{FF2B5EF4-FFF2-40B4-BE49-F238E27FC236}">
                <a16:creationId xmlns:a16="http://schemas.microsoft.com/office/drawing/2014/main" id="{5A18047E-7E13-42C9-B500-B6E68D539EC5}"/>
              </a:ext>
            </a:extLst>
          </p:cNvPr>
          <p:cNvPicPr>
            <a:picLocks noChangeAspect="1"/>
          </p:cNvPicPr>
          <p:nvPr/>
        </p:nvPicPr>
        <p:blipFill>
          <a:blip r:embed="rId3"/>
          <a:stretch>
            <a:fillRect/>
          </a:stretch>
        </p:blipFill>
        <p:spPr>
          <a:xfrm>
            <a:off x="5085775" y="5397709"/>
            <a:ext cx="2152845" cy="949643"/>
          </a:xfrm>
          <a:prstGeom prst="rect">
            <a:avLst/>
          </a:prstGeom>
        </p:spPr>
      </p:pic>
      <p:pic>
        <p:nvPicPr>
          <p:cNvPr id="18" name="Picture 17">
            <a:extLst>
              <a:ext uri="{FF2B5EF4-FFF2-40B4-BE49-F238E27FC236}">
                <a16:creationId xmlns:a16="http://schemas.microsoft.com/office/drawing/2014/main" id="{9CA41E29-2986-4A48-9B18-5269E0A55D8D}"/>
              </a:ext>
            </a:extLst>
          </p:cNvPr>
          <p:cNvPicPr>
            <a:picLocks noChangeAspect="1"/>
          </p:cNvPicPr>
          <p:nvPr/>
        </p:nvPicPr>
        <p:blipFill>
          <a:blip r:embed="rId4"/>
          <a:stretch>
            <a:fillRect/>
          </a:stretch>
        </p:blipFill>
        <p:spPr>
          <a:xfrm>
            <a:off x="8461620" y="4708720"/>
            <a:ext cx="3052541" cy="2358781"/>
          </a:xfrm>
          <a:prstGeom prst="rect">
            <a:avLst/>
          </a:prstGeom>
        </p:spPr>
      </p:pic>
      <p:pic>
        <p:nvPicPr>
          <p:cNvPr id="19" name="Picture 2" descr="Coalfire Federal Becomes CMMC Registered Provider Organization (RPO)">
            <a:extLst>
              <a:ext uri="{FF2B5EF4-FFF2-40B4-BE49-F238E27FC236}">
                <a16:creationId xmlns:a16="http://schemas.microsoft.com/office/drawing/2014/main" id="{9F150248-792F-42C8-B6C5-58279875B45A}"/>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156" y="5650017"/>
            <a:ext cx="2682148" cy="5462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a:extLst>
              <a:ext uri="{FF2B5EF4-FFF2-40B4-BE49-F238E27FC236}">
                <a16:creationId xmlns:a16="http://schemas.microsoft.com/office/drawing/2014/main" id="{1E08A967-D8ED-4880-A823-5BBE6133B1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962" r="5968"/>
          <a:stretch>
            <a:fillRect/>
          </a:stretch>
        </p:blipFill>
        <p:spPr bwMode="auto">
          <a:xfrm>
            <a:off x="1139995" y="1768755"/>
            <a:ext cx="2339574" cy="26565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646E0E0-EA92-4E62-AAD0-B6F73E6527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2015" y="1801766"/>
            <a:ext cx="2339575" cy="2677131"/>
          </a:xfrm>
          <a:prstGeom prst="rect">
            <a:avLst/>
          </a:prstGeom>
          <a:ln w="19050">
            <a:solidFill>
              <a:schemeClr val="tx1"/>
            </a:solidFill>
          </a:ln>
        </p:spPr>
      </p:pic>
    </p:spTree>
    <p:extLst>
      <p:ext uri="{BB962C8B-B14F-4D97-AF65-F5344CB8AC3E}">
        <p14:creationId xmlns:p14="http://schemas.microsoft.com/office/powerpoint/2010/main" val="3014901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C7C406-458B-498D-92F5-90B0E7064979}"/>
              </a:ext>
            </a:extLst>
          </p:cNvPr>
          <p:cNvSpPr/>
          <p:nvPr/>
        </p:nvSpPr>
        <p:spPr>
          <a:xfrm>
            <a:off x="269630" y="188940"/>
            <a:ext cx="11652739" cy="64164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233287-525A-7544-9313-FC636DE3661E}"/>
              </a:ext>
            </a:extLst>
          </p:cNvPr>
          <p:cNvSpPr>
            <a:spLocks noGrp="1"/>
          </p:cNvSpPr>
          <p:nvPr>
            <p:ph type="title"/>
          </p:nvPr>
        </p:nvSpPr>
        <p:spPr/>
        <p:txBody>
          <a:bodyPr>
            <a:normAutofit/>
          </a:bodyPr>
          <a:lstStyle/>
          <a:p>
            <a:pPr algn="ctr"/>
            <a:r>
              <a:rPr lang="en-US" u="sng" dirty="0">
                <a:latin typeface="Klavika Bd" panose="02000803050000020004" pitchFamily="50" charset="0"/>
              </a:rPr>
              <a:t>Objective Evidence </a:t>
            </a:r>
            <a:r>
              <a:rPr lang="en-US" dirty="0">
                <a:latin typeface="Klavika Bd" panose="02000803050000020004" pitchFamily="50" charset="0"/>
              </a:rPr>
              <a:t>PreVeil Meets DFARS &amp; CMMC Compliance Requirements</a:t>
            </a:r>
            <a:endParaRPr lang="en-US" dirty="0"/>
          </a:p>
        </p:txBody>
      </p:sp>
      <p:graphicFrame>
        <p:nvGraphicFramePr>
          <p:cNvPr id="3" name="Table 7">
            <a:extLst>
              <a:ext uri="{FF2B5EF4-FFF2-40B4-BE49-F238E27FC236}">
                <a16:creationId xmlns:a16="http://schemas.microsoft.com/office/drawing/2014/main" id="{8B20A8BD-7098-4A7B-A98C-C01E93BA0473}"/>
              </a:ext>
            </a:extLst>
          </p:cNvPr>
          <p:cNvGraphicFramePr>
            <a:graphicFrameLocks noGrp="1"/>
          </p:cNvGraphicFramePr>
          <p:nvPr>
            <p:ph idx="1"/>
          </p:nvPr>
        </p:nvGraphicFramePr>
        <p:xfrm>
          <a:off x="838200" y="2262947"/>
          <a:ext cx="10515600" cy="37541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84498458"/>
                    </a:ext>
                  </a:extLst>
                </a:gridCol>
                <a:gridCol w="5257800">
                  <a:extLst>
                    <a:ext uri="{9D8B030D-6E8A-4147-A177-3AD203B41FA5}">
                      <a16:colId xmlns:a16="http://schemas.microsoft.com/office/drawing/2014/main" val="1912454852"/>
                    </a:ext>
                  </a:extLst>
                </a:gridCol>
              </a:tblGrid>
              <a:tr h="370840">
                <a:tc>
                  <a:txBody>
                    <a:bodyPr/>
                    <a:lstStyle/>
                    <a:p>
                      <a:r>
                        <a:rPr lang="en-US" dirty="0"/>
                        <a:t>Requirement</a:t>
                      </a:r>
                    </a:p>
                  </a:txBody>
                  <a:tcPr/>
                </a:tc>
                <a:tc>
                  <a:txBody>
                    <a:bodyPr/>
                    <a:lstStyle/>
                    <a:p>
                      <a:r>
                        <a:rPr lang="en-US" dirty="0"/>
                        <a:t>PreVeil Evidence </a:t>
                      </a:r>
                    </a:p>
                  </a:txBody>
                  <a:tcPr/>
                </a:tc>
                <a:extLst>
                  <a:ext uri="{0D108BD9-81ED-4DB2-BD59-A6C34878D82A}">
                    <a16:rowId xmlns:a16="http://schemas.microsoft.com/office/drawing/2014/main" val="70463803"/>
                  </a:ext>
                </a:extLst>
              </a:tr>
              <a:tr h="370840">
                <a:tc>
                  <a:txBody>
                    <a:bodyPr/>
                    <a:lstStyle/>
                    <a:p>
                      <a:pPr marL="0" indent="0">
                        <a:buFontTx/>
                        <a:buNone/>
                      </a:pPr>
                      <a:r>
                        <a:rPr lang="en-US" dirty="0">
                          <a:latin typeface="Tahoma" panose="020B0604030504040204" pitchFamily="34" charset="0"/>
                          <a:ea typeface="Tahoma" panose="020B0604030504040204" pitchFamily="34" charset="0"/>
                          <a:cs typeface="Tahoma" panose="020B0604030504040204" pitchFamily="34" charset="0"/>
                        </a:rPr>
                        <a:t>DFARS and CMMC Level 2 Requires Contractor to meet 110 NIST 800-171 Controls</a:t>
                      </a:r>
                    </a:p>
                    <a:p>
                      <a:endParaRPr lang="en-US" dirty="0"/>
                    </a:p>
                  </a:txBody>
                  <a:tcPr/>
                </a:tc>
                <a:tc>
                  <a:txBody>
                    <a:bodyPr/>
                    <a:lstStyle/>
                    <a:p>
                      <a:r>
                        <a:rPr lang="en-US" dirty="0"/>
                        <a:t>Contractor using O365 Commercial + PreVeil achieved 110/110 in US DoD DIBCAC Audit</a:t>
                      </a:r>
                    </a:p>
                  </a:txBody>
                  <a:tcPr/>
                </a:tc>
                <a:extLst>
                  <a:ext uri="{0D108BD9-81ED-4DB2-BD59-A6C34878D82A}">
                    <a16:rowId xmlns:a16="http://schemas.microsoft.com/office/drawing/2014/main" val="42073452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Cloud Service must be FedRAMP Baseline Moderate Equivalent</a:t>
                      </a:r>
                    </a:p>
                    <a:p>
                      <a:endParaRPr lang="en-US" dirty="0"/>
                    </a:p>
                  </a:txBody>
                  <a:tcPr/>
                </a:tc>
                <a:tc>
                  <a:txBody>
                    <a:bodyPr/>
                    <a:lstStyle/>
                    <a:p>
                      <a:r>
                        <a:rPr lang="en-US" dirty="0"/>
                        <a:t>PreVeil audited by FedRAMP 3PAO and attested Compliant. 3PAO Audit requirement for FedRAMP validated by DoD CIO </a:t>
                      </a:r>
                    </a:p>
                  </a:txBody>
                  <a:tcPr/>
                </a:tc>
                <a:extLst>
                  <a:ext uri="{0D108BD9-81ED-4DB2-BD59-A6C34878D82A}">
                    <a16:rowId xmlns:a16="http://schemas.microsoft.com/office/drawing/2014/main" val="1197639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Must use FIPS 140-2 Validated Encryption</a:t>
                      </a:r>
                    </a:p>
                    <a:p>
                      <a:endParaRPr lang="en-US" dirty="0"/>
                    </a:p>
                  </a:txBody>
                  <a:tcPr/>
                </a:tc>
                <a:tc>
                  <a:txBody>
                    <a:bodyPr/>
                    <a:lstStyle/>
                    <a:p>
                      <a:r>
                        <a:rPr lang="en-US" dirty="0"/>
                        <a:t>NIST Certificate for FIPS 140-2 Encryption</a:t>
                      </a:r>
                    </a:p>
                  </a:txBody>
                  <a:tcPr/>
                </a:tc>
                <a:extLst>
                  <a:ext uri="{0D108BD9-81ED-4DB2-BD59-A6C34878D82A}">
                    <a16:rowId xmlns:a16="http://schemas.microsoft.com/office/drawing/2014/main" val="2216696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Must meet DFARS 7012 (c-g) to ensure data is provided to DoD in the event of a cyber incident</a:t>
                      </a:r>
                    </a:p>
                    <a:p>
                      <a:endParaRPr lang="en-US" dirty="0"/>
                    </a:p>
                  </a:txBody>
                  <a:tcPr/>
                </a:tc>
                <a:tc>
                  <a:txBody>
                    <a:bodyPr/>
                    <a:lstStyle/>
                    <a:p>
                      <a:r>
                        <a:rPr lang="en-US" dirty="0"/>
                        <a:t>All CUI stored Encrypted on AWS Gov Cloud and accessible for Forensics during Cyber Incident</a:t>
                      </a:r>
                    </a:p>
                  </a:txBody>
                  <a:tcPr/>
                </a:tc>
                <a:extLst>
                  <a:ext uri="{0D108BD9-81ED-4DB2-BD59-A6C34878D82A}">
                    <a16:rowId xmlns:a16="http://schemas.microsoft.com/office/drawing/2014/main" val="3258935818"/>
                  </a:ext>
                </a:extLst>
              </a:tr>
            </a:tbl>
          </a:graphicData>
        </a:graphic>
      </p:graphicFrame>
      <p:sp>
        <p:nvSpPr>
          <p:cNvPr id="5" name="Footer Placeholder 4">
            <a:extLst>
              <a:ext uri="{FF2B5EF4-FFF2-40B4-BE49-F238E27FC236}">
                <a16:creationId xmlns:a16="http://schemas.microsoft.com/office/drawing/2014/main" id="{AC0AE407-3C41-4B42-B103-B34A091AA75C}"/>
              </a:ext>
            </a:extLst>
          </p:cNvPr>
          <p:cNvSpPr>
            <a:spLocks noGrp="1"/>
          </p:cNvSpPr>
          <p:nvPr>
            <p:ph type="ftr" sz="quarter" idx="11"/>
          </p:nvPr>
        </p:nvSpPr>
        <p:spPr>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2">
                    <a:lumMod val="90000"/>
                  </a:schemeClr>
                </a:solidFill>
                <a:latin typeface="Klavika Regular"/>
                <a:ea typeface="+mn-ea"/>
                <a:cs typeface="Klavika Regular"/>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CONFIDENTIAL &amp; PROPRIETARY</a:t>
            </a:r>
            <a:endParaRPr lang="en-US" dirty="0"/>
          </a:p>
        </p:txBody>
      </p:sp>
      <p:sp>
        <p:nvSpPr>
          <p:cNvPr id="4" name="Slide Number Placeholder 3">
            <a:extLst>
              <a:ext uri="{FF2B5EF4-FFF2-40B4-BE49-F238E27FC236}">
                <a16:creationId xmlns:a16="http://schemas.microsoft.com/office/drawing/2014/main" id="{99EBC378-1E8B-724B-B197-F8D07D15432F}"/>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rgbClr val="7F7F7F"/>
                </a:solidFill>
                <a:latin typeface="Klavika Regular"/>
                <a:ea typeface="+mn-ea"/>
                <a:cs typeface="Klavika Regular"/>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3F49DA-D986-0240-A548-DE61F65ED08C}" type="slidenum">
              <a:rPr lang="en-US" smtClean="0"/>
              <a:pPr/>
              <a:t>20</a:t>
            </a:fld>
            <a:endParaRPr lang="en-US"/>
          </a:p>
        </p:txBody>
      </p:sp>
      <p:sp>
        <p:nvSpPr>
          <p:cNvPr id="6" name="Rectangle 5">
            <a:extLst>
              <a:ext uri="{FF2B5EF4-FFF2-40B4-BE49-F238E27FC236}">
                <a16:creationId xmlns:a16="http://schemas.microsoft.com/office/drawing/2014/main" id="{D6C1D72B-1BFB-4595-8F08-4D1C07AF5DBB}"/>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2F47B7A-2737-44C3-862D-F12A78DF39F6}"/>
              </a:ext>
            </a:extLst>
          </p:cNvPr>
          <p:cNvPicPr>
            <a:picLocks noChangeAspect="1"/>
          </p:cNvPicPr>
          <p:nvPr/>
        </p:nvPicPr>
        <p:blipFill>
          <a:blip r:embed="rId2"/>
          <a:stretch>
            <a:fillRect/>
          </a:stretch>
        </p:blipFill>
        <p:spPr>
          <a:xfrm>
            <a:off x="9274274" y="5210824"/>
            <a:ext cx="3052541" cy="2358781"/>
          </a:xfrm>
          <a:prstGeom prst="rect">
            <a:avLst/>
          </a:prstGeom>
        </p:spPr>
      </p:pic>
    </p:spTree>
    <p:extLst>
      <p:ext uri="{BB962C8B-B14F-4D97-AF65-F5344CB8AC3E}">
        <p14:creationId xmlns:p14="http://schemas.microsoft.com/office/powerpoint/2010/main" val="1371172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80478-2570-45B3-9B04-B7CC7195C112}"/>
              </a:ext>
            </a:extLst>
          </p:cNvPr>
          <p:cNvSpPr/>
          <p:nvPr/>
        </p:nvSpPr>
        <p:spPr>
          <a:xfrm>
            <a:off x="269630" y="188940"/>
            <a:ext cx="11652739" cy="64164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65C5D46-8A97-455E-B3F3-B22AA9288C92}"/>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57452D-A985-4A7B-BCC7-1C5CA37377AB}"/>
              </a:ext>
            </a:extLst>
          </p:cNvPr>
          <p:cNvSpPr>
            <a:spLocks noGrp="1"/>
          </p:cNvSpPr>
          <p:nvPr>
            <p:ph type="ctrTitle"/>
          </p:nvPr>
        </p:nvSpPr>
        <p:spPr>
          <a:xfrm>
            <a:off x="1666362" y="1803565"/>
            <a:ext cx="9144000" cy="2387600"/>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Simple 3 Step Process to Achieve Compliance, Reduce Cost and Save Time</a:t>
            </a:r>
          </a:p>
        </p:txBody>
      </p:sp>
      <p:pic>
        <p:nvPicPr>
          <p:cNvPr id="6" name="Picture 5">
            <a:extLst>
              <a:ext uri="{FF2B5EF4-FFF2-40B4-BE49-F238E27FC236}">
                <a16:creationId xmlns:a16="http://schemas.microsoft.com/office/drawing/2014/main" id="{7DF89B72-F3E2-4E6F-932D-B2D63D017E37}"/>
              </a:ext>
            </a:extLst>
          </p:cNvPr>
          <p:cNvPicPr>
            <a:picLocks noChangeAspect="1"/>
          </p:cNvPicPr>
          <p:nvPr/>
        </p:nvPicPr>
        <p:blipFill>
          <a:blip r:embed="rId2"/>
          <a:stretch>
            <a:fillRect/>
          </a:stretch>
        </p:blipFill>
        <p:spPr>
          <a:xfrm>
            <a:off x="9274274" y="5210824"/>
            <a:ext cx="3052541" cy="2358781"/>
          </a:xfrm>
          <a:prstGeom prst="rect">
            <a:avLst/>
          </a:prstGeom>
        </p:spPr>
      </p:pic>
    </p:spTree>
    <p:extLst>
      <p:ext uri="{BB962C8B-B14F-4D97-AF65-F5344CB8AC3E}">
        <p14:creationId xmlns:p14="http://schemas.microsoft.com/office/powerpoint/2010/main" val="414812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2619A2-0320-4582-9CD3-12DF966A0D2A}"/>
              </a:ext>
            </a:extLst>
          </p:cNvPr>
          <p:cNvSpPr/>
          <p:nvPr/>
        </p:nvSpPr>
        <p:spPr>
          <a:xfrm>
            <a:off x="269630" y="188940"/>
            <a:ext cx="11652739" cy="64164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18B32F-5FF9-474F-B7A7-8E20DA7903BD}"/>
              </a:ext>
            </a:extLst>
          </p:cNvPr>
          <p:cNvSpPr>
            <a:spLocks noGrp="1"/>
          </p:cNvSpPr>
          <p:nvPr>
            <p:ph type="title"/>
          </p:nvPr>
        </p:nvSpPr>
        <p:spPr>
          <a:xfrm>
            <a:off x="914400" y="1256504"/>
            <a:ext cx="10866120" cy="914400"/>
          </a:xfrm>
        </p:spPr>
        <p:txBody>
          <a:bodyPr>
            <a:normAutofit fontScale="90000"/>
          </a:bodyPr>
          <a:lstStyle/>
          <a:p>
            <a:pPr algn="ctr"/>
            <a:r>
              <a:rPr lang="en-US" dirty="0">
                <a:latin typeface="Klavika Bd" panose="02000803050000020004" pitchFamily="50" charset="0"/>
              </a:rPr>
              <a:t>Step 1: Add PreVeil to existing O365/</a:t>
            </a:r>
            <a:r>
              <a:rPr lang="en-US" dirty="0" err="1">
                <a:latin typeface="Klavika Bd" panose="02000803050000020004" pitchFamily="50" charset="0"/>
              </a:rPr>
              <a:t>GSuite</a:t>
            </a:r>
            <a:r>
              <a:rPr lang="en-US" dirty="0">
                <a:latin typeface="Klavika Bd" panose="02000803050000020004" pitchFamily="50" charset="0"/>
              </a:rPr>
              <a:t>/Exchange</a:t>
            </a:r>
            <a:br>
              <a:rPr lang="en-US" dirty="0">
                <a:latin typeface="Klavika Bd" panose="02000803050000020004" pitchFamily="50" charset="0"/>
              </a:rPr>
            </a:br>
            <a:endParaRPr lang="en-US" dirty="0">
              <a:latin typeface="Klavika Bd" panose="02000803050000020004" pitchFamily="50" charset="0"/>
            </a:endParaRPr>
          </a:p>
        </p:txBody>
      </p:sp>
      <p:sp>
        <p:nvSpPr>
          <p:cNvPr id="3" name="Content Placeholder 2">
            <a:extLst>
              <a:ext uri="{FF2B5EF4-FFF2-40B4-BE49-F238E27FC236}">
                <a16:creationId xmlns:a16="http://schemas.microsoft.com/office/drawing/2014/main" id="{09CC1C41-5F38-C44E-AC44-E46ED29DF664}"/>
              </a:ext>
            </a:extLst>
          </p:cNvPr>
          <p:cNvSpPr>
            <a:spLocks noGrp="1"/>
          </p:cNvSpPr>
          <p:nvPr>
            <p:ph idx="1"/>
          </p:nvPr>
        </p:nvSpPr>
        <p:spPr>
          <a:xfrm>
            <a:off x="838199" y="2222162"/>
            <a:ext cx="10515600" cy="3200400"/>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Deploy In Hours, Only to Users that handle CUI &gt; CUI Secured in Files, Email</a:t>
            </a:r>
          </a:p>
          <a:p>
            <a:r>
              <a:rPr lang="en-US" dirty="0">
                <a:latin typeface="Tahoma" panose="020B0604030504040204" pitchFamily="34" charset="0"/>
                <a:ea typeface="Tahoma" panose="020B0604030504040204" pitchFamily="34" charset="0"/>
                <a:cs typeface="Tahoma" panose="020B0604030504040204" pitchFamily="34" charset="0"/>
              </a:rPr>
              <a:t>Saves time, money, protects CUI with Zero Trust Security </a:t>
            </a:r>
          </a:p>
          <a:p>
            <a:r>
              <a:rPr lang="en-US" dirty="0">
                <a:latin typeface="Tahoma" panose="020B0604030504040204" pitchFamily="34" charset="0"/>
                <a:ea typeface="Tahoma" panose="020B0604030504040204" pitchFamily="34" charset="0"/>
                <a:cs typeface="Tahoma" panose="020B0604030504040204" pitchFamily="34" charset="0"/>
              </a:rPr>
              <a:t>Supports 84 of 110 NIST 800-171, CMMC Requirements</a:t>
            </a:r>
          </a:p>
        </p:txBody>
      </p:sp>
      <p:sp>
        <p:nvSpPr>
          <p:cNvPr id="4" name="Slide Number Placeholder 3">
            <a:extLst>
              <a:ext uri="{FF2B5EF4-FFF2-40B4-BE49-F238E27FC236}">
                <a16:creationId xmlns:a16="http://schemas.microsoft.com/office/drawing/2014/main" id="{E38A9A1B-6C72-514B-90CE-69D151F3A676}"/>
              </a:ext>
            </a:extLst>
          </p:cNvPr>
          <p:cNvSpPr>
            <a:spLocks noGrp="1"/>
          </p:cNvSpPr>
          <p:nvPr>
            <p:ph type="sldNum" sz="quarter" idx="4"/>
          </p:nvPr>
        </p:nvSpPr>
        <p:spPr>
          <a:xfrm>
            <a:off x="914400" y="6244044"/>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rgbClr val="7F7F7F"/>
                </a:solidFill>
                <a:latin typeface="Klavika Regular"/>
                <a:ea typeface="+mn-ea"/>
                <a:cs typeface="Klavika Regular"/>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3F49DA-D986-0240-A548-DE61F65ED08C}" type="slidenum">
              <a:rPr lang="en-US" smtClean="0"/>
              <a:pPr/>
              <a:t>22</a:t>
            </a:fld>
            <a:endParaRPr lang="en-US"/>
          </a:p>
        </p:txBody>
      </p:sp>
      <p:pic>
        <p:nvPicPr>
          <p:cNvPr id="6" name="Picture 5">
            <a:extLst>
              <a:ext uri="{FF2B5EF4-FFF2-40B4-BE49-F238E27FC236}">
                <a16:creationId xmlns:a16="http://schemas.microsoft.com/office/drawing/2014/main" id="{1176B735-8410-214D-9693-EBFDA8179AE6}"/>
              </a:ext>
            </a:extLst>
          </p:cNvPr>
          <p:cNvPicPr>
            <a:picLocks noChangeAspect="1"/>
          </p:cNvPicPr>
          <p:nvPr/>
        </p:nvPicPr>
        <p:blipFill rotWithShape="1">
          <a:blip r:embed="rId2"/>
          <a:srcRect l="28765"/>
          <a:stretch/>
        </p:blipFill>
        <p:spPr>
          <a:xfrm>
            <a:off x="6195826" y="4009686"/>
            <a:ext cx="3687860" cy="1985712"/>
          </a:xfrm>
          <a:prstGeom prst="rect">
            <a:avLst/>
          </a:prstGeom>
        </p:spPr>
      </p:pic>
      <p:pic>
        <p:nvPicPr>
          <p:cNvPr id="7" name="Picture 6">
            <a:extLst>
              <a:ext uri="{FF2B5EF4-FFF2-40B4-BE49-F238E27FC236}">
                <a16:creationId xmlns:a16="http://schemas.microsoft.com/office/drawing/2014/main" id="{4C8D9832-FACB-7343-8A54-177E2D549E4B}"/>
              </a:ext>
            </a:extLst>
          </p:cNvPr>
          <p:cNvPicPr>
            <a:picLocks noChangeAspect="1"/>
          </p:cNvPicPr>
          <p:nvPr/>
        </p:nvPicPr>
        <p:blipFill>
          <a:blip r:embed="rId3"/>
          <a:stretch>
            <a:fillRect/>
          </a:stretch>
        </p:blipFill>
        <p:spPr>
          <a:xfrm>
            <a:off x="1423307" y="4155604"/>
            <a:ext cx="3250293" cy="2251988"/>
          </a:xfrm>
          <a:prstGeom prst="rect">
            <a:avLst/>
          </a:prstGeom>
        </p:spPr>
      </p:pic>
      <p:sp>
        <p:nvSpPr>
          <p:cNvPr id="8" name="Rectangle 7">
            <a:extLst>
              <a:ext uri="{FF2B5EF4-FFF2-40B4-BE49-F238E27FC236}">
                <a16:creationId xmlns:a16="http://schemas.microsoft.com/office/drawing/2014/main" id="{E749CFA5-8B4F-F94E-B869-90A1DAF3DE2E}"/>
              </a:ext>
            </a:extLst>
          </p:cNvPr>
          <p:cNvSpPr/>
          <p:nvPr/>
        </p:nvSpPr>
        <p:spPr>
          <a:xfrm>
            <a:off x="6172200" y="6077008"/>
            <a:ext cx="4031637" cy="369332"/>
          </a:xfrm>
          <a:prstGeom prst="rect">
            <a:avLst/>
          </a:prstGeom>
        </p:spPr>
        <p:txBody>
          <a:bodyPr wrap="square">
            <a:spAutoFit/>
          </a:bodyPr>
          <a:lstStyle/>
          <a:p>
            <a:r>
              <a:rPr lang="en-US" dirty="0"/>
              <a:t>Encrypted Drive</a:t>
            </a:r>
          </a:p>
        </p:txBody>
      </p:sp>
      <p:sp>
        <p:nvSpPr>
          <p:cNvPr id="9" name="Rectangle 8">
            <a:extLst>
              <a:ext uri="{FF2B5EF4-FFF2-40B4-BE49-F238E27FC236}">
                <a16:creationId xmlns:a16="http://schemas.microsoft.com/office/drawing/2014/main" id="{970182D1-06A8-CC48-AFE7-F4946BEA6C91}"/>
              </a:ext>
            </a:extLst>
          </p:cNvPr>
          <p:cNvSpPr/>
          <p:nvPr/>
        </p:nvSpPr>
        <p:spPr>
          <a:xfrm>
            <a:off x="1614949" y="6297584"/>
            <a:ext cx="4031637" cy="369332"/>
          </a:xfrm>
          <a:prstGeom prst="rect">
            <a:avLst/>
          </a:prstGeom>
        </p:spPr>
        <p:txBody>
          <a:bodyPr wrap="square">
            <a:spAutoFit/>
          </a:bodyPr>
          <a:lstStyle/>
          <a:p>
            <a:r>
              <a:rPr lang="en-US" dirty="0"/>
              <a:t>Encrypted Email</a:t>
            </a:r>
          </a:p>
        </p:txBody>
      </p:sp>
      <p:sp>
        <p:nvSpPr>
          <p:cNvPr id="10" name="Rectangle 9">
            <a:extLst>
              <a:ext uri="{FF2B5EF4-FFF2-40B4-BE49-F238E27FC236}">
                <a16:creationId xmlns:a16="http://schemas.microsoft.com/office/drawing/2014/main" id="{BFBEEA36-3ADA-4006-A4DC-DE0D0745B1F8}"/>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314DFC2-8EF0-4AB2-9F75-815E44901F7F}"/>
              </a:ext>
            </a:extLst>
          </p:cNvPr>
          <p:cNvPicPr>
            <a:picLocks noChangeAspect="1"/>
          </p:cNvPicPr>
          <p:nvPr/>
        </p:nvPicPr>
        <p:blipFill>
          <a:blip r:embed="rId4"/>
          <a:stretch>
            <a:fillRect/>
          </a:stretch>
        </p:blipFill>
        <p:spPr>
          <a:xfrm>
            <a:off x="9274274" y="5210824"/>
            <a:ext cx="3052541" cy="2358781"/>
          </a:xfrm>
          <a:prstGeom prst="rect">
            <a:avLst/>
          </a:prstGeom>
        </p:spPr>
      </p:pic>
    </p:spTree>
    <p:extLst>
      <p:ext uri="{BB962C8B-B14F-4D97-AF65-F5344CB8AC3E}">
        <p14:creationId xmlns:p14="http://schemas.microsoft.com/office/powerpoint/2010/main" val="697434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FC1D2A6-E1A5-40C7-B531-C8CB377F1DCA}"/>
              </a:ext>
            </a:extLst>
          </p:cNvPr>
          <p:cNvSpPr/>
          <p:nvPr/>
        </p:nvSpPr>
        <p:spPr>
          <a:xfrm>
            <a:off x="269630" y="188940"/>
            <a:ext cx="11652739" cy="64164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9997590-1562-452F-AFBE-76CC40D501D2}"/>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68573-C803-B541-BFB5-31B3D3B1F2D4}"/>
              </a:ext>
            </a:extLst>
          </p:cNvPr>
          <p:cNvSpPr>
            <a:spLocks noGrp="1"/>
          </p:cNvSpPr>
          <p:nvPr>
            <p:ph type="title"/>
          </p:nvPr>
        </p:nvSpPr>
        <p:spPr/>
        <p:txBody>
          <a:bodyPr>
            <a:normAutofit/>
          </a:bodyPr>
          <a:lstStyle/>
          <a:p>
            <a:pPr algn="ctr"/>
            <a:r>
              <a:rPr lang="en-US" sz="4000" dirty="0">
                <a:latin typeface="Klavika Bd" panose="02000803050000020004" pitchFamily="50" charset="0"/>
              </a:rPr>
              <a:t>Step 2: Use PreVeil Provided CMMC, NIST 800-171 Documentation to Develop SSP</a:t>
            </a:r>
          </a:p>
        </p:txBody>
      </p:sp>
      <p:sp>
        <p:nvSpPr>
          <p:cNvPr id="3" name="Text Placeholder 2">
            <a:extLst>
              <a:ext uri="{FF2B5EF4-FFF2-40B4-BE49-F238E27FC236}">
                <a16:creationId xmlns:a16="http://schemas.microsoft.com/office/drawing/2014/main" id="{667E163D-38A9-F74C-BE9C-75E3394F7181}"/>
              </a:ext>
            </a:extLst>
          </p:cNvPr>
          <p:cNvSpPr>
            <a:spLocks noGrp="1"/>
          </p:cNvSpPr>
          <p:nvPr>
            <p:ph type="body" idx="1"/>
          </p:nvPr>
        </p:nvSpPr>
        <p:spPr>
          <a:xfrm>
            <a:off x="838200" y="1895899"/>
            <a:ext cx="5157787" cy="457200"/>
          </a:xfrm>
        </p:spPr>
        <p:txBody>
          <a:bodyPr>
            <a:noAutofit/>
          </a:bodyPr>
          <a:lstStyle/>
          <a:p>
            <a:r>
              <a:rPr lang="en-US" sz="2000" dirty="0">
                <a:latin typeface="Tahoma" panose="020B0604030504040204" pitchFamily="34" charset="0"/>
                <a:ea typeface="Tahoma" panose="020B0604030504040204" pitchFamily="34" charset="0"/>
                <a:cs typeface="Tahoma" panose="020B0604030504040204" pitchFamily="34" charset="0"/>
              </a:rPr>
              <a:t>Achieve Strong Baseline System Security Plan (SSP)</a:t>
            </a:r>
          </a:p>
        </p:txBody>
      </p:sp>
      <p:sp>
        <p:nvSpPr>
          <p:cNvPr id="4" name="Content Placeholder 3">
            <a:extLst>
              <a:ext uri="{FF2B5EF4-FFF2-40B4-BE49-F238E27FC236}">
                <a16:creationId xmlns:a16="http://schemas.microsoft.com/office/drawing/2014/main" id="{F5ED0F5A-3B62-F14E-A824-3460020982CE}"/>
              </a:ext>
            </a:extLst>
          </p:cNvPr>
          <p:cNvSpPr>
            <a:spLocks noGrp="1"/>
          </p:cNvSpPr>
          <p:nvPr>
            <p:ph sz="half" idx="2"/>
          </p:nvPr>
        </p:nvSpPr>
        <p:spPr>
          <a:xfrm>
            <a:off x="838200" y="2552980"/>
            <a:ext cx="4496696" cy="2761257"/>
          </a:xfrm>
        </p:spPr>
        <p:txBody>
          <a:bodyPr>
            <a:normAutofit fontScale="77500" lnSpcReduction="20000"/>
          </a:bodyPr>
          <a:lstStyle/>
          <a:p>
            <a:r>
              <a:rPr lang="en-US" dirty="0">
                <a:latin typeface="Tahoma" panose="020B0604030504040204" pitchFamily="34" charset="0"/>
                <a:ea typeface="Tahoma" panose="020B0604030504040204" pitchFamily="34" charset="0"/>
                <a:cs typeface="Tahoma" panose="020B0604030504040204" pitchFamily="34" charset="0"/>
              </a:rPr>
              <a:t>PreVeil Offers a Comprehensive SSP and Policy template for customers </a:t>
            </a:r>
          </a:p>
          <a:p>
            <a:r>
              <a:rPr lang="en-US" dirty="0">
                <a:latin typeface="Tahoma" panose="020B0604030504040204" pitchFamily="34" charset="0"/>
                <a:ea typeface="Tahoma" panose="020B0604030504040204" pitchFamily="34" charset="0"/>
                <a:cs typeface="Tahoma" panose="020B0604030504040204" pitchFamily="34" charset="0"/>
              </a:rPr>
              <a:t>Addresses 84 Controls</a:t>
            </a:r>
          </a:p>
          <a:p>
            <a:r>
              <a:rPr lang="en-US" dirty="0">
                <a:latin typeface="Tahoma" panose="020B0604030504040204" pitchFamily="34" charset="0"/>
                <a:ea typeface="Tahoma" panose="020B0604030504040204" pitchFamily="34" charset="0"/>
                <a:cs typeface="Tahoma" panose="020B0604030504040204" pitchFamily="34" charset="0"/>
              </a:rPr>
              <a:t>Strong Baseline SPRS Score (40+) </a:t>
            </a:r>
          </a:p>
          <a:p>
            <a:r>
              <a:rPr lang="en-US" dirty="0">
                <a:latin typeface="Tahoma" panose="020B0604030504040204" pitchFamily="34" charset="0"/>
                <a:ea typeface="Tahoma" panose="020B0604030504040204" pitchFamily="34" charset="0"/>
                <a:cs typeface="Tahoma" panose="020B0604030504040204" pitchFamily="34" charset="0"/>
              </a:rPr>
              <a:t>200+ Pages Detailed Document</a:t>
            </a:r>
          </a:p>
          <a:p>
            <a:r>
              <a:rPr lang="en-US" dirty="0">
                <a:latin typeface="Tahoma" panose="020B0604030504040204" pitchFamily="34" charset="0"/>
                <a:ea typeface="Tahoma" panose="020B0604030504040204" pitchFamily="34" charset="0"/>
                <a:cs typeface="Tahoma" panose="020B0604030504040204" pitchFamily="34" charset="0"/>
              </a:rPr>
              <a:t>CMMC, ITAR, NIST 800-171</a:t>
            </a:r>
          </a:p>
        </p:txBody>
      </p:sp>
      <p:sp>
        <p:nvSpPr>
          <p:cNvPr id="7" name="Slide Number Placeholder 6">
            <a:extLst>
              <a:ext uri="{FF2B5EF4-FFF2-40B4-BE49-F238E27FC236}">
                <a16:creationId xmlns:a16="http://schemas.microsoft.com/office/drawing/2014/main" id="{D045D248-C346-2C44-BBA3-44E684887100}"/>
              </a:ext>
            </a:extLst>
          </p:cNvPr>
          <p:cNvSpPr>
            <a:spLocks noGrp="1"/>
          </p:cNvSpPr>
          <p:nvPr>
            <p:ph type="sldNum" sz="quarter" idx="10"/>
          </p:nvPr>
        </p:nvSpPr>
        <p:spPr/>
        <p:txBody>
          <a:bodyPr/>
          <a:lstStyle/>
          <a:p>
            <a:fld id="{013F49DA-D986-0240-A548-DE61F65ED08C}" type="slidenum">
              <a:rPr lang="en-US" smtClean="0"/>
              <a:pPr/>
              <a:t>23</a:t>
            </a:fld>
            <a:endParaRPr lang="en-US" dirty="0"/>
          </a:p>
        </p:txBody>
      </p:sp>
      <p:pic>
        <p:nvPicPr>
          <p:cNvPr id="12" name="Picture 11" descr="Graphical user interface, text, application, email&#10;&#10;Description automatically generated">
            <a:extLst>
              <a:ext uri="{FF2B5EF4-FFF2-40B4-BE49-F238E27FC236}">
                <a16:creationId xmlns:a16="http://schemas.microsoft.com/office/drawing/2014/main" id="{9357A634-1718-3643-8A57-2B7FC939C2F3}"/>
              </a:ext>
            </a:extLst>
          </p:cNvPr>
          <p:cNvPicPr>
            <a:picLocks noChangeAspect="1"/>
          </p:cNvPicPr>
          <p:nvPr/>
        </p:nvPicPr>
        <p:blipFill>
          <a:blip r:embed="rId2"/>
          <a:stretch>
            <a:fillRect/>
          </a:stretch>
        </p:blipFill>
        <p:spPr>
          <a:xfrm>
            <a:off x="7856784" y="2064220"/>
            <a:ext cx="2385439" cy="3086565"/>
          </a:xfrm>
          <a:prstGeom prst="rect">
            <a:avLst/>
          </a:prstGeom>
        </p:spPr>
      </p:pic>
      <p:pic>
        <p:nvPicPr>
          <p:cNvPr id="14" name="Picture 13" descr="Text, letter&#10;&#10;Description automatically generated">
            <a:extLst>
              <a:ext uri="{FF2B5EF4-FFF2-40B4-BE49-F238E27FC236}">
                <a16:creationId xmlns:a16="http://schemas.microsoft.com/office/drawing/2014/main" id="{22C0F041-0116-BE42-84F7-B083398DB771}"/>
              </a:ext>
            </a:extLst>
          </p:cNvPr>
          <p:cNvPicPr>
            <a:picLocks noChangeAspect="1"/>
          </p:cNvPicPr>
          <p:nvPr/>
        </p:nvPicPr>
        <p:blipFill>
          <a:blip r:embed="rId3"/>
          <a:stretch>
            <a:fillRect/>
          </a:stretch>
        </p:blipFill>
        <p:spPr>
          <a:xfrm>
            <a:off x="9240475" y="2479861"/>
            <a:ext cx="2189526" cy="2833069"/>
          </a:xfrm>
          <a:prstGeom prst="rect">
            <a:avLst/>
          </a:prstGeom>
        </p:spPr>
      </p:pic>
      <p:pic>
        <p:nvPicPr>
          <p:cNvPr id="16" name="Picture 15" descr="A picture containing text, document, screenshot&#10;&#10;Description automatically generated">
            <a:extLst>
              <a:ext uri="{FF2B5EF4-FFF2-40B4-BE49-F238E27FC236}">
                <a16:creationId xmlns:a16="http://schemas.microsoft.com/office/drawing/2014/main" id="{BFA1CBA0-0C55-0544-AA75-F9745AC1A5EF}"/>
              </a:ext>
            </a:extLst>
          </p:cNvPr>
          <p:cNvPicPr>
            <a:picLocks noChangeAspect="1"/>
          </p:cNvPicPr>
          <p:nvPr/>
        </p:nvPicPr>
        <p:blipFill>
          <a:blip r:embed="rId4"/>
          <a:stretch>
            <a:fillRect/>
          </a:stretch>
        </p:blipFill>
        <p:spPr>
          <a:xfrm>
            <a:off x="5995987" y="2529022"/>
            <a:ext cx="2159689" cy="2794463"/>
          </a:xfrm>
          <a:prstGeom prst="rect">
            <a:avLst/>
          </a:prstGeom>
        </p:spPr>
      </p:pic>
      <p:sp>
        <p:nvSpPr>
          <p:cNvPr id="11" name="Content Placeholder 3">
            <a:extLst>
              <a:ext uri="{FF2B5EF4-FFF2-40B4-BE49-F238E27FC236}">
                <a16:creationId xmlns:a16="http://schemas.microsoft.com/office/drawing/2014/main" id="{56A594EE-1730-426C-B5B5-67886DB3E517}"/>
              </a:ext>
            </a:extLst>
          </p:cNvPr>
          <p:cNvSpPr txBox="1">
            <a:spLocks/>
          </p:cNvSpPr>
          <p:nvPr/>
        </p:nvSpPr>
        <p:spPr>
          <a:xfrm>
            <a:off x="1679713" y="4822103"/>
            <a:ext cx="10918083" cy="1339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3">
            <a:extLst>
              <a:ext uri="{FF2B5EF4-FFF2-40B4-BE49-F238E27FC236}">
                <a16:creationId xmlns:a16="http://schemas.microsoft.com/office/drawing/2014/main" id="{6794561C-1704-47E1-8A4D-4B197F3E6C38}"/>
              </a:ext>
            </a:extLst>
          </p:cNvPr>
          <p:cNvSpPr txBox="1">
            <a:spLocks/>
          </p:cNvSpPr>
          <p:nvPr/>
        </p:nvSpPr>
        <p:spPr>
          <a:xfrm>
            <a:off x="2923490" y="5611356"/>
            <a:ext cx="7843004" cy="703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Significant Cost and Time Savings &gt;&gt; $10K</a:t>
            </a:r>
          </a:p>
        </p:txBody>
      </p:sp>
      <p:pic>
        <p:nvPicPr>
          <p:cNvPr id="21" name="Picture 20">
            <a:extLst>
              <a:ext uri="{FF2B5EF4-FFF2-40B4-BE49-F238E27FC236}">
                <a16:creationId xmlns:a16="http://schemas.microsoft.com/office/drawing/2014/main" id="{5FA7D69F-1ABC-46D5-9B35-6D522FF46C4A}"/>
              </a:ext>
            </a:extLst>
          </p:cNvPr>
          <p:cNvPicPr>
            <a:picLocks noChangeAspect="1"/>
          </p:cNvPicPr>
          <p:nvPr/>
        </p:nvPicPr>
        <p:blipFill>
          <a:blip r:embed="rId5"/>
          <a:stretch>
            <a:fillRect/>
          </a:stretch>
        </p:blipFill>
        <p:spPr>
          <a:xfrm>
            <a:off x="9274274" y="5210824"/>
            <a:ext cx="3052541" cy="2358781"/>
          </a:xfrm>
          <a:prstGeom prst="rect">
            <a:avLst/>
          </a:prstGeom>
        </p:spPr>
      </p:pic>
    </p:spTree>
    <p:extLst>
      <p:ext uri="{BB962C8B-B14F-4D97-AF65-F5344CB8AC3E}">
        <p14:creationId xmlns:p14="http://schemas.microsoft.com/office/powerpoint/2010/main" val="458239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181BB1-A3F5-4C68-A4F5-D43AAD390984}"/>
              </a:ext>
            </a:extLst>
          </p:cNvPr>
          <p:cNvSpPr/>
          <p:nvPr/>
        </p:nvSpPr>
        <p:spPr>
          <a:xfrm>
            <a:off x="269630" y="188940"/>
            <a:ext cx="11652739" cy="64164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8855B0B-4429-4C94-B020-29DE36D27C09}"/>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68573-C803-B541-BFB5-31B3D3B1F2D4}"/>
              </a:ext>
            </a:extLst>
          </p:cNvPr>
          <p:cNvSpPr>
            <a:spLocks noGrp="1"/>
          </p:cNvSpPr>
          <p:nvPr>
            <p:ph type="title"/>
          </p:nvPr>
        </p:nvSpPr>
        <p:spPr/>
        <p:txBody>
          <a:bodyPr/>
          <a:lstStyle/>
          <a:p>
            <a:pPr algn="ctr"/>
            <a:r>
              <a:rPr lang="en-US" dirty="0">
                <a:latin typeface="Klavika Bd" panose="02000803050000020004" pitchFamily="50" charset="0"/>
              </a:rPr>
              <a:t>Step 3: Address Remaining Gaps with Trained Consultant</a:t>
            </a:r>
          </a:p>
        </p:txBody>
      </p:sp>
      <p:sp>
        <p:nvSpPr>
          <p:cNvPr id="3" name="Text Placeholder 2">
            <a:extLst>
              <a:ext uri="{FF2B5EF4-FFF2-40B4-BE49-F238E27FC236}">
                <a16:creationId xmlns:a16="http://schemas.microsoft.com/office/drawing/2014/main" id="{667E163D-38A9-F74C-BE9C-75E3394F7181}"/>
              </a:ext>
            </a:extLst>
          </p:cNvPr>
          <p:cNvSpPr>
            <a:spLocks noGrp="1"/>
          </p:cNvSpPr>
          <p:nvPr>
            <p:ph type="body" idx="1"/>
          </p:nvPr>
        </p:nvSpPr>
        <p:spPr>
          <a:xfrm>
            <a:off x="873416" y="1729996"/>
            <a:ext cx="8041984" cy="831410"/>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Consultant Helps Organization Develop Full System Security Plan</a:t>
            </a:r>
          </a:p>
        </p:txBody>
      </p:sp>
      <p:sp>
        <p:nvSpPr>
          <p:cNvPr id="4" name="Content Placeholder 3">
            <a:extLst>
              <a:ext uri="{FF2B5EF4-FFF2-40B4-BE49-F238E27FC236}">
                <a16:creationId xmlns:a16="http://schemas.microsoft.com/office/drawing/2014/main" id="{F5ED0F5A-3B62-F14E-A824-3460020982CE}"/>
              </a:ext>
            </a:extLst>
          </p:cNvPr>
          <p:cNvSpPr>
            <a:spLocks noGrp="1"/>
          </p:cNvSpPr>
          <p:nvPr>
            <p:ph sz="half" idx="2"/>
          </p:nvPr>
        </p:nvSpPr>
        <p:spPr>
          <a:xfrm>
            <a:off x="914400" y="2727412"/>
            <a:ext cx="6510130" cy="2761257"/>
          </a:xfrm>
        </p:spPr>
        <p:txBody>
          <a:bodyPr>
            <a:noAutofit/>
          </a:bodyPr>
          <a:lstStyle/>
          <a:p>
            <a:r>
              <a:rPr lang="en-US" sz="2400" dirty="0">
                <a:latin typeface="Tahoma" panose="020B0604030504040204" pitchFamily="34" charset="0"/>
                <a:ea typeface="Tahoma" panose="020B0604030504040204" pitchFamily="34" charset="0"/>
                <a:cs typeface="Tahoma" panose="020B0604030504040204" pitchFamily="34" charset="0"/>
              </a:rPr>
              <a:t>Takes Baseline Score from 40+ &gt; 100+</a:t>
            </a:r>
          </a:p>
          <a:p>
            <a:r>
              <a:rPr lang="en-US" sz="2400" dirty="0">
                <a:latin typeface="Tahoma" panose="020B0604030504040204" pitchFamily="34" charset="0"/>
                <a:ea typeface="Tahoma" panose="020B0604030504040204" pitchFamily="34" charset="0"/>
                <a:cs typeface="Tahoma" panose="020B0604030504040204" pitchFamily="34" charset="0"/>
              </a:rPr>
              <a:t>Gaps are in End Point Security Configurations and Policies, Procedures and Training (26 Controls)</a:t>
            </a:r>
          </a:p>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Organization Prepared for Audit</a:t>
            </a:r>
          </a:p>
          <a:p>
            <a:r>
              <a:rPr lang="en-US" sz="2400" dirty="0">
                <a:latin typeface="Tahoma" panose="020B0604030504040204" pitchFamily="34" charset="0"/>
                <a:ea typeface="Tahoma" panose="020B0604030504040204" pitchFamily="34" charset="0"/>
                <a:cs typeface="Tahoma" panose="020B0604030504040204" pitchFamily="34" charset="0"/>
              </a:rPr>
              <a:t>If any Audit findings, Consultant helps rectify with POAM</a:t>
            </a:r>
          </a:p>
          <a:p>
            <a:r>
              <a:rPr lang="en-US" sz="2400" dirty="0">
                <a:latin typeface="Tahoma" panose="020B0604030504040204" pitchFamily="34" charset="0"/>
                <a:ea typeface="Tahoma" panose="020B0604030504040204" pitchFamily="34" charset="0"/>
                <a:cs typeface="Tahoma" panose="020B0604030504040204" pitchFamily="34" charset="0"/>
              </a:rPr>
              <a:t>CMMC, ITAR, NIST 800-171</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6">
            <a:extLst>
              <a:ext uri="{FF2B5EF4-FFF2-40B4-BE49-F238E27FC236}">
                <a16:creationId xmlns:a16="http://schemas.microsoft.com/office/drawing/2014/main" id="{D045D248-C346-2C44-BBA3-44E684887100}"/>
              </a:ext>
            </a:extLst>
          </p:cNvPr>
          <p:cNvSpPr>
            <a:spLocks noGrp="1"/>
          </p:cNvSpPr>
          <p:nvPr>
            <p:ph type="sldNum" sz="quarter" idx="10"/>
          </p:nvPr>
        </p:nvSpPr>
        <p:spPr/>
        <p:txBody>
          <a:bodyPr/>
          <a:lstStyle/>
          <a:p>
            <a:fld id="{013F49DA-D986-0240-A548-DE61F65ED08C}" type="slidenum">
              <a:rPr lang="en-US" smtClean="0"/>
              <a:pPr/>
              <a:t>24</a:t>
            </a:fld>
            <a:endParaRPr lang="en-US" dirty="0"/>
          </a:p>
        </p:txBody>
      </p:sp>
      <p:pic>
        <p:nvPicPr>
          <p:cNvPr id="12" name="Picture 11" descr="Graphical user interface, text, application, email&#10;&#10;Description automatically generated">
            <a:extLst>
              <a:ext uri="{FF2B5EF4-FFF2-40B4-BE49-F238E27FC236}">
                <a16:creationId xmlns:a16="http://schemas.microsoft.com/office/drawing/2014/main" id="{9357A634-1718-3643-8A57-2B7FC939C2F3}"/>
              </a:ext>
            </a:extLst>
          </p:cNvPr>
          <p:cNvPicPr>
            <a:picLocks noChangeAspect="1"/>
          </p:cNvPicPr>
          <p:nvPr/>
        </p:nvPicPr>
        <p:blipFill>
          <a:blip r:embed="rId2"/>
          <a:stretch>
            <a:fillRect/>
          </a:stretch>
        </p:blipFill>
        <p:spPr>
          <a:xfrm>
            <a:off x="9021732" y="2600714"/>
            <a:ext cx="1456068" cy="1884034"/>
          </a:xfrm>
          <a:prstGeom prst="rect">
            <a:avLst/>
          </a:prstGeom>
        </p:spPr>
      </p:pic>
      <p:pic>
        <p:nvPicPr>
          <p:cNvPr id="14" name="Picture 13" descr="Text, letter&#10;&#10;Description automatically generated">
            <a:extLst>
              <a:ext uri="{FF2B5EF4-FFF2-40B4-BE49-F238E27FC236}">
                <a16:creationId xmlns:a16="http://schemas.microsoft.com/office/drawing/2014/main" id="{22C0F041-0116-BE42-84F7-B083398DB771}"/>
              </a:ext>
            </a:extLst>
          </p:cNvPr>
          <p:cNvPicPr>
            <a:picLocks noChangeAspect="1"/>
          </p:cNvPicPr>
          <p:nvPr/>
        </p:nvPicPr>
        <p:blipFill>
          <a:blip r:embed="rId3"/>
          <a:stretch>
            <a:fillRect/>
          </a:stretch>
        </p:blipFill>
        <p:spPr>
          <a:xfrm>
            <a:off x="9749766" y="1955556"/>
            <a:ext cx="1824552" cy="2360822"/>
          </a:xfrm>
          <a:prstGeom prst="rect">
            <a:avLst/>
          </a:prstGeom>
        </p:spPr>
      </p:pic>
      <p:pic>
        <p:nvPicPr>
          <p:cNvPr id="16" name="Picture 15" descr="A picture containing text, document, screenshot&#10;&#10;Description automatically generated">
            <a:extLst>
              <a:ext uri="{FF2B5EF4-FFF2-40B4-BE49-F238E27FC236}">
                <a16:creationId xmlns:a16="http://schemas.microsoft.com/office/drawing/2014/main" id="{BFA1CBA0-0C55-0544-AA75-F9745AC1A5EF}"/>
              </a:ext>
            </a:extLst>
          </p:cNvPr>
          <p:cNvPicPr>
            <a:picLocks noChangeAspect="1"/>
          </p:cNvPicPr>
          <p:nvPr/>
        </p:nvPicPr>
        <p:blipFill>
          <a:blip r:embed="rId4"/>
          <a:stretch>
            <a:fillRect/>
          </a:stretch>
        </p:blipFill>
        <p:spPr>
          <a:xfrm>
            <a:off x="7584337" y="2899250"/>
            <a:ext cx="1824552" cy="2360822"/>
          </a:xfrm>
          <a:prstGeom prst="rect">
            <a:avLst/>
          </a:prstGeom>
        </p:spPr>
      </p:pic>
      <p:pic>
        <p:nvPicPr>
          <p:cNvPr id="17" name="Picture 16">
            <a:extLst>
              <a:ext uri="{FF2B5EF4-FFF2-40B4-BE49-F238E27FC236}">
                <a16:creationId xmlns:a16="http://schemas.microsoft.com/office/drawing/2014/main" id="{B1650733-B12B-4527-B5B0-B3728839660E}"/>
              </a:ext>
            </a:extLst>
          </p:cNvPr>
          <p:cNvPicPr>
            <a:picLocks noChangeAspect="1"/>
          </p:cNvPicPr>
          <p:nvPr/>
        </p:nvPicPr>
        <p:blipFill>
          <a:blip r:embed="rId5"/>
          <a:stretch>
            <a:fillRect/>
          </a:stretch>
        </p:blipFill>
        <p:spPr>
          <a:xfrm>
            <a:off x="9274274" y="5210824"/>
            <a:ext cx="3052541" cy="2358781"/>
          </a:xfrm>
          <a:prstGeom prst="rect">
            <a:avLst/>
          </a:prstGeom>
        </p:spPr>
      </p:pic>
    </p:spTree>
    <p:extLst>
      <p:ext uri="{BB962C8B-B14F-4D97-AF65-F5344CB8AC3E}">
        <p14:creationId xmlns:p14="http://schemas.microsoft.com/office/powerpoint/2010/main" val="1799876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FF9093-AE9C-4E57-A126-291B56077F44}"/>
              </a:ext>
            </a:extLst>
          </p:cNvPr>
          <p:cNvSpPr/>
          <p:nvPr/>
        </p:nvSpPr>
        <p:spPr>
          <a:xfrm>
            <a:off x="269630" y="188940"/>
            <a:ext cx="11652739" cy="64164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8E6972-E738-0E41-B675-86AF924978EE}"/>
              </a:ext>
            </a:extLst>
          </p:cNvPr>
          <p:cNvSpPr>
            <a:spLocks noGrp="1"/>
          </p:cNvSpPr>
          <p:nvPr>
            <p:ph type="title"/>
          </p:nvPr>
        </p:nvSpPr>
        <p:spPr>
          <a:xfrm>
            <a:off x="772856" y="807936"/>
            <a:ext cx="10515600" cy="2852737"/>
          </a:xfrm>
        </p:spPr>
        <p:txBody>
          <a:bodyPr/>
          <a:lstStyle/>
          <a:p>
            <a:pPr algn="ctr"/>
            <a:r>
              <a:rPr lang="en-US" dirty="0">
                <a:latin typeface="Klavika Bd" panose="02000803050000020004" pitchFamily="50" charset="0"/>
              </a:rPr>
              <a:t>Compliant</a:t>
            </a:r>
            <a:br>
              <a:rPr lang="en-US" dirty="0">
                <a:latin typeface="Klavika Bd" panose="02000803050000020004" pitchFamily="50" charset="0"/>
              </a:rPr>
            </a:br>
            <a:r>
              <a:rPr lang="en-US" dirty="0">
                <a:latin typeface="Klavika Bd" panose="02000803050000020004" pitchFamily="50" charset="0"/>
              </a:rPr>
              <a:t>110 😊 </a:t>
            </a:r>
            <a:br>
              <a:rPr lang="en-US" dirty="0">
                <a:latin typeface="Klavika Bd" panose="02000803050000020004" pitchFamily="50" charset="0"/>
              </a:rPr>
            </a:br>
            <a:r>
              <a:rPr lang="en-US" dirty="0">
                <a:latin typeface="Klavika Bd" panose="02000803050000020004" pitchFamily="50" charset="0"/>
              </a:rPr>
              <a:t>With Security First Approach</a:t>
            </a:r>
          </a:p>
        </p:txBody>
      </p:sp>
      <p:sp>
        <p:nvSpPr>
          <p:cNvPr id="7" name="Text Placeholder 6">
            <a:extLst>
              <a:ext uri="{FF2B5EF4-FFF2-40B4-BE49-F238E27FC236}">
                <a16:creationId xmlns:a16="http://schemas.microsoft.com/office/drawing/2014/main" id="{E02CB27D-8D90-A546-B7DD-7EE8A8726AAF}"/>
              </a:ext>
            </a:extLst>
          </p:cNvPr>
          <p:cNvSpPr>
            <a:spLocks noGrp="1"/>
          </p:cNvSpPr>
          <p:nvPr>
            <p:ph type="body" idx="1"/>
          </p:nvPr>
        </p:nvSpPr>
        <p:spPr/>
        <p: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CMMC 2.0, NIST 800-171, ITAR</a:t>
            </a:r>
          </a:p>
        </p:txBody>
      </p:sp>
      <p:sp>
        <p:nvSpPr>
          <p:cNvPr id="4" name="Slide Number Placeholder 3">
            <a:extLst>
              <a:ext uri="{FF2B5EF4-FFF2-40B4-BE49-F238E27FC236}">
                <a16:creationId xmlns:a16="http://schemas.microsoft.com/office/drawing/2014/main" id="{EBD2E68D-DC2C-7740-8694-0C699C56E9C3}"/>
              </a:ext>
            </a:extLst>
          </p:cNvPr>
          <p:cNvSpPr>
            <a:spLocks noGrp="1"/>
          </p:cNvSpPr>
          <p:nvPr>
            <p:ph type="sldNum" sz="quarter" idx="4"/>
          </p:nvPr>
        </p:nvSpPr>
        <p:spPr>
          <a:xfrm>
            <a:off x="914400" y="6244044"/>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rgbClr val="FFFFFF"/>
                </a:solidFill>
                <a:latin typeface="Klavika Regular"/>
                <a:ea typeface="+mn-ea"/>
                <a:cs typeface="Klavika Regular"/>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3F49DA-D986-0240-A548-DE61F65ED08C}" type="slidenum">
              <a:rPr lang="en-US" smtClean="0"/>
              <a:pPr/>
              <a:t>25</a:t>
            </a:fld>
            <a:endParaRPr lang="en-US"/>
          </a:p>
        </p:txBody>
      </p:sp>
      <p:sp>
        <p:nvSpPr>
          <p:cNvPr id="6" name="Rectangle 5">
            <a:extLst>
              <a:ext uri="{FF2B5EF4-FFF2-40B4-BE49-F238E27FC236}">
                <a16:creationId xmlns:a16="http://schemas.microsoft.com/office/drawing/2014/main" id="{D6C1F4AB-C510-4162-8513-ECAF537ED69C}"/>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60E1200-E792-43A6-8207-A2F2D6FDF3EB}"/>
              </a:ext>
            </a:extLst>
          </p:cNvPr>
          <p:cNvPicPr>
            <a:picLocks noChangeAspect="1"/>
          </p:cNvPicPr>
          <p:nvPr/>
        </p:nvPicPr>
        <p:blipFill>
          <a:blip r:embed="rId3"/>
          <a:stretch>
            <a:fillRect/>
          </a:stretch>
        </p:blipFill>
        <p:spPr>
          <a:xfrm>
            <a:off x="9274274" y="5210824"/>
            <a:ext cx="3052541" cy="2358781"/>
          </a:xfrm>
          <a:prstGeom prst="rect">
            <a:avLst/>
          </a:prstGeom>
        </p:spPr>
      </p:pic>
    </p:spTree>
    <p:extLst>
      <p:ext uri="{BB962C8B-B14F-4D97-AF65-F5344CB8AC3E}">
        <p14:creationId xmlns:p14="http://schemas.microsoft.com/office/powerpoint/2010/main" val="1508247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04AB6C-9619-4035-972E-1BB4C0908ABE}"/>
              </a:ext>
            </a:extLst>
          </p:cNvPr>
          <p:cNvSpPr/>
          <p:nvPr/>
        </p:nvSpPr>
        <p:spPr>
          <a:xfrm>
            <a:off x="23273" y="68349"/>
            <a:ext cx="12145453" cy="7010654"/>
          </a:xfrm>
          <a:prstGeom prst="rect">
            <a:avLst/>
          </a:prstGeom>
          <a:solidFill>
            <a:schemeClr val="accent3">
              <a:lumMod val="20000"/>
              <a:lumOff val="80000"/>
            </a:schemeClr>
          </a:solidFill>
          <a:ln w="57150">
            <a:solidFill>
              <a:srgbClr val="1F2D5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Title 9">
            <a:extLst>
              <a:ext uri="{FF2B5EF4-FFF2-40B4-BE49-F238E27FC236}">
                <a16:creationId xmlns:a16="http://schemas.microsoft.com/office/drawing/2014/main" id="{337911FB-DCA4-475E-BD9D-E417AEB140CC}"/>
              </a:ext>
            </a:extLst>
          </p:cNvPr>
          <p:cNvSpPr>
            <a:spLocks noGrp="1"/>
          </p:cNvSpPr>
          <p:nvPr>
            <p:ph type="title"/>
          </p:nvPr>
        </p:nvSpPr>
        <p:spPr>
          <a:xfrm>
            <a:off x="516704" y="702879"/>
            <a:ext cx="11194542" cy="640080"/>
          </a:xfrm>
        </p:spPr>
        <p:txBody>
          <a:bodyPr>
            <a:normAutofit fontScale="90000"/>
          </a:bodyPr>
          <a:lstStyle/>
          <a:p>
            <a:pPr algn="ctr"/>
            <a:r>
              <a:rPr lang="en-US" b="1" dirty="0">
                <a:latin typeface="Segoe UI Light" panose="020B0502040204020203" pitchFamily="34" charset="0"/>
                <a:cs typeface="Segoe UI Light" panose="020B0502040204020203" pitchFamily="34" charset="0"/>
              </a:rPr>
              <a:t>Q&amp;A</a:t>
            </a:r>
          </a:p>
        </p:txBody>
      </p:sp>
      <p:sp>
        <p:nvSpPr>
          <p:cNvPr id="9" name="TextBox 8">
            <a:extLst>
              <a:ext uri="{FF2B5EF4-FFF2-40B4-BE49-F238E27FC236}">
                <a16:creationId xmlns:a16="http://schemas.microsoft.com/office/drawing/2014/main" id="{EB1D64C8-E556-4635-A46E-453C8B1D7BFF}"/>
              </a:ext>
            </a:extLst>
          </p:cNvPr>
          <p:cNvSpPr txBox="1"/>
          <p:nvPr/>
        </p:nvSpPr>
        <p:spPr>
          <a:xfrm>
            <a:off x="1790192" y="3780903"/>
            <a:ext cx="3104749" cy="276999"/>
          </a:xfrm>
          <a:prstGeom prst="rect">
            <a:avLst/>
          </a:prstGeom>
          <a:noFill/>
          <a:ln>
            <a:noFill/>
          </a:ln>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Stuart.itkin@coalfirefederal.com</a:t>
            </a:r>
          </a:p>
        </p:txBody>
      </p:sp>
      <p:pic>
        <p:nvPicPr>
          <p:cNvPr id="10" name="Picture 9" descr="Arrow pointing right with a hyperlink to the PowerPoint team blog. Select the image to visit the PowerPoint team blog ">
            <a:hlinkClick r:id="rId2" tooltip="Select here to visit the PowerPoint team blog."/>
            <a:extLst>
              <a:ext uri="{FF2B5EF4-FFF2-40B4-BE49-F238E27FC236}">
                <a16:creationId xmlns:a16="http://schemas.microsoft.com/office/drawing/2014/main" id="{0C7B477A-70A3-4B7B-9F17-E7FF1920D4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4751" y="3724075"/>
            <a:ext cx="428515" cy="428515"/>
          </a:xfrm>
          <a:prstGeom prst="rect">
            <a:avLst/>
          </a:prstGeom>
        </p:spPr>
      </p:pic>
      <p:sp>
        <p:nvSpPr>
          <p:cNvPr id="11" name="TextBox 10">
            <a:extLst>
              <a:ext uri="{FF2B5EF4-FFF2-40B4-BE49-F238E27FC236}">
                <a16:creationId xmlns:a16="http://schemas.microsoft.com/office/drawing/2014/main" id="{86C8F9C7-53CA-46EB-8E77-AA5ED78A48FF}"/>
              </a:ext>
            </a:extLst>
          </p:cNvPr>
          <p:cNvSpPr txBox="1"/>
          <p:nvPr/>
        </p:nvSpPr>
        <p:spPr>
          <a:xfrm>
            <a:off x="1811065" y="3207156"/>
            <a:ext cx="3104749" cy="338554"/>
          </a:xfrm>
          <a:prstGeom prst="rect">
            <a:avLst/>
          </a:prstGeom>
          <a:noFill/>
          <a:ln>
            <a:noFill/>
          </a:ln>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coalfirefederal.com</a:t>
            </a:r>
          </a:p>
        </p:txBody>
      </p:sp>
      <p:sp>
        <p:nvSpPr>
          <p:cNvPr id="16" name="Content Placeholder 4">
            <a:extLst>
              <a:ext uri="{FF2B5EF4-FFF2-40B4-BE49-F238E27FC236}">
                <a16:creationId xmlns:a16="http://schemas.microsoft.com/office/drawing/2014/main" id="{CF210111-7FF1-4D80-BE77-D92A74AB86E7}"/>
              </a:ext>
            </a:extLst>
          </p:cNvPr>
          <p:cNvSpPr txBox="1">
            <a:spLocks/>
          </p:cNvSpPr>
          <p:nvPr/>
        </p:nvSpPr>
        <p:spPr>
          <a:xfrm>
            <a:off x="1323258" y="2252062"/>
            <a:ext cx="2753755" cy="2444218"/>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lnSpc>
                <a:spcPts val="3600"/>
              </a:lnSpc>
              <a:spcAft>
                <a:spcPts val="0"/>
              </a:spcAft>
            </a:pPr>
            <a:endParaRPr lang="en-US" sz="2000" dirty="0">
              <a:latin typeface="Segoe UI Light" panose="020B0502040204020203" pitchFamily="34" charset="0"/>
              <a:cs typeface="Segoe UI Light" panose="020B0502040204020203" pitchFamily="34" charset="0"/>
            </a:endParaRPr>
          </a:p>
        </p:txBody>
      </p:sp>
      <p:pic>
        <p:nvPicPr>
          <p:cNvPr id="18" name="Picture 17" descr="Arrow pointing right with a hyperlink to the PowerPoint team blog. Select the image to visit the PowerPoint team blog ">
            <a:hlinkClick r:id="rId2" tooltip="Select here to visit the PowerPoint team blog."/>
            <a:extLst>
              <a:ext uri="{FF2B5EF4-FFF2-40B4-BE49-F238E27FC236}">
                <a16:creationId xmlns:a16="http://schemas.microsoft.com/office/drawing/2014/main" id="{8DF18DF9-51AF-43D5-BF5D-04FFBEC253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1042" y="3145161"/>
            <a:ext cx="428515" cy="428515"/>
          </a:xfrm>
          <a:prstGeom prst="rect">
            <a:avLst/>
          </a:prstGeom>
        </p:spPr>
      </p:pic>
      <p:pic>
        <p:nvPicPr>
          <p:cNvPr id="39" name="Picture 38" descr="Arrow pointing right with a hyperlink to the PowerPoint team blog. Select the image to visit the PowerPoint team blog ">
            <a:hlinkClick r:id="rId2" tooltip="Select here to visit the PowerPoint team blog."/>
            <a:extLst>
              <a:ext uri="{FF2B5EF4-FFF2-40B4-BE49-F238E27FC236}">
                <a16:creationId xmlns:a16="http://schemas.microsoft.com/office/drawing/2014/main" id="{4A7B2F5F-DC56-450C-BE39-A5930FA1DF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5209" y="3780903"/>
            <a:ext cx="428515" cy="428515"/>
          </a:xfrm>
          <a:prstGeom prst="rect">
            <a:avLst/>
          </a:prstGeom>
        </p:spPr>
      </p:pic>
      <p:sp>
        <p:nvSpPr>
          <p:cNvPr id="40" name="TextBox 39">
            <a:extLst>
              <a:ext uri="{FF2B5EF4-FFF2-40B4-BE49-F238E27FC236}">
                <a16:creationId xmlns:a16="http://schemas.microsoft.com/office/drawing/2014/main" id="{2DCF12A1-C516-4E0E-8FC3-0FA78973D800}"/>
              </a:ext>
            </a:extLst>
          </p:cNvPr>
          <p:cNvSpPr txBox="1"/>
          <p:nvPr/>
        </p:nvSpPr>
        <p:spPr>
          <a:xfrm>
            <a:off x="5529082" y="3282137"/>
            <a:ext cx="3104749" cy="338554"/>
          </a:xfrm>
          <a:prstGeom prst="rect">
            <a:avLst/>
          </a:prstGeom>
          <a:noFill/>
          <a:ln>
            <a:noFill/>
          </a:ln>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dtcglobal.us</a:t>
            </a:r>
          </a:p>
        </p:txBody>
      </p:sp>
      <p:sp>
        <p:nvSpPr>
          <p:cNvPr id="41" name="Content Placeholder 4">
            <a:extLst>
              <a:ext uri="{FF2B5EF4-FFF2-40B4-BE49-F238E27FC236}">
                <a16:creationId xmlns:a16="http://schemas.microsoft.com/office/drawing/2014/main" id="{47DC25C0-1B2F-4D80-AFAA-DC01DCFDDE5D}"/>
              </a:ext>
            </a:extLst>
          </p:cNvPr>
          <p:cNvSpPr txBox="1">
            <a:spLocks/>
          </p:cNvSpPr>
          <p:nvPr/>
        </p:nvSpPr>
        <p:spPr>
          <a:xfrm>
            <a:off x="4983716" y="2283436"/>
            <a:ext cx="2753755" cy="2444218"/>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lnSpc>
                <a:spcPts val="3600"/>
              </a:lnSpc>
              <a:spcAft>
                <a:spcPts val="0"/>
              </a:spcAft>
            </a:pPr>
            <a:endParaRPr lang="en-US" sz="2000" dirty="0">
              <a:latin typeface="Segoe UI Light" panose="020B0502040204020203" pitchFamily="34" charset="0"/>
              <a:cs typeface="Segoe UI Light" panose="020B0502040204020203" pitchFamily="34" charset="0"/>
            </a:endParaRPr>
          </a:p>
        </p:txBody>
      </p:sp>
      <p:pic>
        <p:nvPicPr>
          <p:cNvPr id="43" name="Picture 42" descr="Arrow pointing right with a hyperlink to the PowerPoint team blog. Select the image to visit the PowerPoint team blog ">
            <a:hlinkClick r:id="rId2" tooltip="Select here to visit the PowerPoint team blog."/>
            <a:extLst>
              <a:ext uri="{FF2B5EF4-FFF2-40B4-BE49-F238E27FC236}">
                <a16:creationId xmlns:a16="http://schemas.microsoft.com/office/drawing/2014/main" id="{05ACA451-A64A-4160-B2FA-037071C8F3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1500" y="3211077"/>
            <a:ext cx="428515" cy="428515"/>
          </a:xfrm>
          <a:prstGeom prst="rect">
            <a:avLst/>
          </a:prstGeom>
        </p:spPr>
      </p:pic>
      <p:sp>
        <p:nvSpPr>
          <p:cNvPr id="46" name="TextBox 45">
            <a:extLst>
              <a:ext uri="{FF2B5EF4-FFF2-40B4-BE49-F238E27FC236}">
                <a16:creationId xmlns:a16="http://schemas.microsoft.com/office/drawing/2014/main" id="{FDDA3A10-4BC8-4E79-B8F0-77FE56B851E6}"/>
              </a:ext>
            </a:extLst>
          </p:cNvPr>
          <p:cNvSpPr txBox="1"/>
          <p:nvPr/>
        </p:nvSpPr>
        <p:spPr>
          <a:xfrm>
            <a:off x="9123137" y="3784815"/>
            <a:ext cx="3104749" cy="307777"/>
          </a:xfrm>
          <a:prstGeom prst="rect">
            <a:avLst/>
          </a:prstGeom>
          <a:noFill/>
          <a:ln>
            <a:noFill/>
          </a:ln>
        </p:spPr>
        <p:txBody>
          <a:bodyPr wrap="square" rtlCol="0">
            <a:spAutoFit/>
          </a:bodyPr>
          <a:lstStyle/>
          <a:p>
            <a:r>
              <a:rPr lang="en-US" sz="1400">
                <a:latin typeface="Tahoma" panose="020B0604030504040204" pitchFamily="34" charset="0"/>
                <a:ea typeface="Tahoma" panose="020B0604030504040204" pitchFamily="34" charset="0"/>
                <a:cs typeface="Tahoma" panose="020B0604030504040204" pitchFamily="34" charset="0"/>
              </a:rPr>
              <a:t>sanjeev@</a:t>
            </a:r>
            <a:r>
              <a:rPr lang="en-US" sz="1400" dirty="0">
                <a:latin typeface="Tahoma" panose="020B0604030504040204" pitchFamily="34" charset="0"/>
                <a:ea typeface="Tahoma" panose="020B0604030504040204" pitchFamily="34" charset="0"/>
                <a:cs typeface="Tahoma" panose="020B0604030504040204" pitchFamily="34" charset="0"/>
              </a:rPr>
              <a:t>preveil.com</a:t>
            </a:r>
          </a:p>
        </p:txBody>
      </p:sp>
      <p:pic>
        <p:nvPicPr>
          <p:cNvPr id="47" name="Picture 46" descr="Arrow pointing right with a hyperlink to the PowerPoint team blog. Select the image to visit the PowerPoint team blog ">
            <a:hlinkClick r:id="rId2" tooltip="Select here to visit the PowerPoint team blog."/>
            <a:extLst>
              <a:ext uri="{FF2B5EF4-FFF2-40B4-BE49-F238E27FC236}">
                <a16:creationId xmlns:a16="http://schemas.microsoft.com/office/drawing/2014/main" id="{5EA68FEB-FF0F-4CD0-A94B-FDF9FC79DA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9264" y="3752756"/>
            <a:ext cx="428515" cy="428515"/>
          </a:xfrm>
          <a:prstGeom prst="rect">
            <a:avLst/>
          </a:prstGeom>
        </p:spPr>
      </p:pic>
      <p:sp>
        <p:nvSpPr>
          <p:cNvPr id="48" name="TextBox 47">
            <a:extLst>
              <a:ext uri="{FF2B5EF4-FFF2-40B4-BE49-F238E27FC236}">
                <a16:creationId xmlns:a16="http://schemas.microsoft.com/office/drawing/2014/main" id="{5CB9F5E7-5197-4E87-9C47-1817BE2AD2C9}"/>
              </a:ext>
            </a:extLst>
          </p:cNvPr>
          <p:cNvSpPr txBox="1"/>
          <p:nvPr/>
        </p:nvSpPr>
        <p:spPr>
          <a:xfrm>
            <a:off x="9123137" y="3253990"/>
            <a:ext cx="3104749" cy="338554"/>
          </a:xfrm>
          <a:prstGeom prst="rect">
            <a:avLst/>
          </a:prstGeom>
          <a:noFill/>
          <a:ln>
            <a:noFill/>
          </a:ln>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preveil.com</a:t>
            </a:r>
          </a:p>
        </p:txBody>
      </p:sp>
      <p:sp>
        <p:nvSpPr>
          <p:cNvPr id="49" name="Content Placeholder 4">
            <a:extLst>
              <a:ext uri="{FF2B5EF4-FFF2-40B4-BE49-F238E27FC236}">
                <a16:creationId xmlns:a16="http://schemas.microsoft.com/office/drawing/2014/main" id="{C9FF2088-E9A0-4BA8-9CF2-3FDAE6CE354D}"/>
              </a:ext>
            </a:extLst>
          </p:cNvPr>
          <p:cNvSpPr txBox="1">
            <a:spLocks/>
          </p:cNvSpPr>
          <p:nvPr/>
        </p:nvSpPr>
        <p:spPr>
          <a:xfrm>
            <a:off x="8577771" y="2255289"/>
            <a:ext cx="2753755" cy="2444218"/>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lnSpc>
                <a:spcPts val="3600"/>
              </a:lnSpc>
              <a:spcAft>
                <a:spcPts val="0"/>
              </a:spcAft>
            </a:pPr>
            <a:endParaRPr lang="en-US" sz="2000" dirty="0">
              <a:latin typeface="Segoe UI Light" panose="020B0502040204020203" pitchFamily="34" charset="0"/>
              <a:cs typeface="Segoe UI Light" panose="020B0502040204020203" pitchFamily="34" charset="0"/>
            </a:endParaRPr>
          </a:p>
        </p:txBody>
      </p:sp>
      <p:pic>
        <p:nvPicPr>
          <p:cNvPr id="51" name="Picture 50" descr="Arrow pointing right with a hyperlink to the PowerPoint team blog. Select the image to visit the PowerPoint team blog ">
            <a:hlinkClick r:id="rId2" tooltip="Select here to visit the PowerPoint team blog."/>
            <a:extLst>
              <a:ext uri="{FF2B5EF4-FFF2-40B4-BE49-F238E27FC236}">
                <a16:creationId xmlns:a16="http://schemas.microsoft.com/office/drawing/2014/main" id="{8A27EF37-0AF4-4CC7-9949-3C27FFFD6C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5555" y="3182930"/>
            <a:ext cx="428515" cy="428515"/>
          </a:xfrm>
          <a:prstGeom prst="rect">
            <a:avLst/>
          </a:prstGeom>
        </p:spPr>
      </p:pic>
      <p:pic>
        <p:nvPicPr>
          <p:cNvPr id="54" name="Picture 53" descr="A picture containing food, drawing&#10;&#10;Description automatically generated">
            <a:extLst>
              <a:ext uri="{FF2B5EF4-FFF2-40B4-BE49-F238E27FC236}">
                <a16:creationId xmlns:a16="http://schemas.microsoft.com/office/drawing/2014/main" id="{A8A4B0DB-AF49-4FDC-AFFA-BF50388A5C3D}"/>
              </a:ext>
            </a:extLst>
          </p:cNvPr>
          <p:cNvPicPr>
            <a:picLocks noChangeAspect="1"/>
          </p:cNvPicPr>
          <p:nvPr/>
        </p:nvPicPr>
        <p:blipFill>
          <a:blip r:embed="rId4"/>
          <a:stretch>
            <a:fillRect/>
          </a:stretch>
        </p:blipFill>
        <p:spPr>
          <a:xfrm>
            <a:off x="9052802" y="2225823"/>
            <a:ext cx="1690869" cy="1306581"/>
          </a:xfrm>
          <a:prstGeom prst="rect">
            <a:avLst/>
          </a:prstGeom>
        </p:spPr>
      </p:pic>
      <p:pic>
        <p:nvPicPr>
          <p:cNvPr id="55" name="Picture 2" descr="Coalfire Federal Becomes CMMC Registered Provider Organization (RPO)">
            <a:extLst>
              <a:ext uri="{FF2B5EF4-FFF2-40B4-BE49-F238E27FC236}">
                <a16:creationId xmlns:a16="http://schemas.microsoft.com/office/drawing/2014/main" id="{3280AA77-FEED-442E-9FEA-0CBBAD0B751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2744" y="2601247"/>
            <a:ext cx="2004717" cy="40831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5F057E41-3412-F94E-ACC7-F1789D6B746E}"/>
              </a:ext>
            </a:extLst>
          </p:cNvPr>
          <p:cNvSpPr txBox="1"/>
          <p:nvPr/>
        </p:nvSpPr>
        <p:spPr>
          <a:xfrm>
            <a:off x="5518768" y="3825143"/>
            <a:ext cx="3104749" cy="307777"/>
          </a:xfrm>
          <a:prstGeom prst="rect">
            <a:avLst/>
          </a:prstGeom>
          <a:noFill/>
          <a:ln>
            <a:noFill/>
          </a:ln>
        </p:spPr>
        <p:txBody>
          <a:bodyPr wrap="square" rtlCol="0">
            <a:spAutoFit/>
          </a:bodyPr>
          <a:lstStyle/>
          <a:p>
            <a:r>
              <a:rPr lang="en-US" sz="1400" dirty="0" err="1">
                <a:latin typeface="Tahoma" panose="020B0604030504040204" pitchFamily="34" charset="0"/>
                <a:ea typeface="Tahoma" panose="020B0604030504040204" pitchFamily="34" charset="0"/>
                <a:cs typeface="Tahoma" panose="020B0604030504040204" pitchFamily="34" charset="0"/>
              </a:rPr>
              <a:t>reganedens@dtcglobal.us</a:t>
            </a:r>
            <a:endParaRPr lang="en-US" sz="14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650D2A4A-E543-4631-8B07-3EF0EC1F6EF4}"/>
              </a:ext>
            </a:extLst>
          </p:cNvPr>
          <p:cNvPicPr>
            <a:picLocks noChangeAspect="1"/>
          </p:cNvPicPr>
          <p:nvPr/>
        </p:nvPicPr>
        <p:blipFill>
          <a:blip r:embed="rId6"/>
          <a:stretch>
            <a:fillRect/>
          </a:stretch>
        </p:blipFill>
        <p:spPr>
          <a:xfrm>
            <a:off x="5109149" y="2364779"/>
            <a:ext cx="2227233" cy="752120"/>
          </a:xfrm>
          <a:prstGeom prst="rect">
            <a:avLst/>
          </a:prstGeom>
        </p:spPr>
      </p:pic>
    </p:spTree>
    <p:extLst>
      <p:ext uri="{BB962C8B-B14F-4D97-AF65-F5344CB8AC3E}">
        <p14:creationId xmlns:p14="http://schemas.microsoft.com/office/powerpoint/2010/main" val="143759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942B77-CC9A-44E2-B607-27F40AFBB002}"/>
              </a:ext>
            </a:extLst>
          </p:cNvPr>
          <p:cNvSpPr/>
          <p:nvPr/>
        </p:nvSpPr>
        <p:spPr>
          <a:xfrm>
            <a:off x="269630" y="188940"/>
            <a:ext cx="11652739" cy="64164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AEA303-90A1-4F26-B444-7D974EFF85F5}"/>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Slide Number Placeholder 1">
            <a:extLst>
              <a:ext uri="{FF2B5EF4-FFF2-40B4-BE49-F238E27FC236}">
                <a16:creationId xmlns:a16="http://schemas.microsoft.com/office/drawing/2014/main" id="{06561128-17B9-4C26-A4D3-B7F93CC6967F}"/>
              </a:ext>
            </a:extLst>
          </p:cNvPr>
          <p:cNvSpPr>
            <a:spLocks noGrp="1" noChangeArrowheads="1"/>
          </p:cNvSpPr>
          <p:nvPr>
            <p:ph type="sldNum" sz="quarter" idx="10"/>
          </p:nvPr>
        </p:nvSpPr>
        <p:spPr bwMode="auto">
          <a:xfrm>
            <a:off x="4038600" y="7178675"/>
            <a:ext cx="1066800" cy="3397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Univers LT Std 55"/>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Univers LT Std 55"/>
                <a:ea typeface="+mn-ea"/>
                <a:cs typeface="+mn-cs"/>
              </a:rPr>
              <a:t>-</a:t>
            </a:r>
            <a:fld id="{24836D40-AD4B-4803-8709-3DC8DB3D946E}" type="slidenum">
              <a:rPr kumimoji="0" lang="en-US" altLang="en-US" sz="1200" b="0" i="0" u="none" strike="noStrike" kern="1200" cap="none" spc="0" normalizeH="0" baseline="0" noProof="0" smtClean="0">
                <a:ln>
                  <a:noFill/>
                </a:ln>
                <a:solidFill>
                  <a:prstClr val="black"/>
                </a:solidFill>
                <a:effectLst/>
                <a:uLnTx/>
                <a:uFillTx/>
                <a:latin typeface="Univers LT Std 55"/>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r>
              <a:rPr kumimoji="0" lang="en-US" altLang="en-US" sz="1200" b="0" i="0" u="none" strike="noStrike" kern="1200" cap="none" spc="0" normalizeH="0" baseline="0" noProof="0">
                <a:ln>
                  <a:noFill/>
                </a:ln>
                <a:solidFill>
                  <a:prstClr val="black"/>
                </a:solidFill>
                <a:effectLst/>
                <a:uLnTx/>
                <a:uFillTx/>
                <a:latin typeface="Univers LT Std 55"/>
                <a:ea typeface="+mn-ea"/>
                <a:cs typeface="+mn-cs"/>
              </a:rPr>
              <a:t>-</a:t>
            </a:r>
          </a:p>
        </p:txBody>
      </p:sp>
      <p:sp>
        <p:nvSpPr>
          <p:cNvPr id="4" name="object 6">
            <a:extLst>
              <a:ext uri="{FF2B5EF4-FFF2-40B4-BE49-F238E27FC236}">
                <a16:creationId xmlns:a16="http://schemas.microsoft.com/office/drawing/2014/main" id="{C973D8D5-3EC6-4F2F-AD11-908D044BF774}"/>
              </a:ext>
            </a:extLst>
          </p:cNvPr>
          <p:cNvSpPr txBox="1"/>
          <p:nvPr/>
        </p:nvSpPr>
        <p:spPr>
          <a:xfrm>
            <a:off x="622866" y="1402258"/>
            <a:ext cx="10943363" cy="1727216"/>
          </a:xfrm>
          <a:prstGeom prst="rect">
            <a:avLst/>
          </a:prstGeom>
          <a:solidFill>
            <a:schemeClr val="bg1">
              <a:lumMod val="95000"/>
            </a:schemeClr>
          </a:solidFill>
          <a:ln>
            <a:solidFill>
              <a:srgbClr val="434286"/>
            </a:solidFill>
          </a:ln>
        </p:spPr>
        <p:txBody>
          <a:bodyPr wrap="square" lIns="0" tIns="8712" rIns="0" bIns="0">
            <a:spAutoFit/>
          </a:bodyPr>
          <a:lstStyle/>
          <a:p>
            <a:pPr marL="8713" marR="0" lvl="0" indent="0" algn="l" defTabSz="627301" rtl="0" eaLnBrk="1" fontAlgn="auto" latinLnBrk="0" hangingPunct="1">
              <a:lnSpc>
                <a:spcPct val="100000"/>
              </a:lnSpc>
              <a:spcBef>
                <a:spcPts val="69"/>
              </a:spcBef>
              <a:spcAft>
                <a:spcPts val="1200"/>
              </a:spcAft>
              <a:buClrTx/>
              <a:buSzTx/>
              <a:buFontTx/>
              <a:buNone/>
              <a:tabLst>
                <a:tab pos="165538" algn="l"/>
              </a:tabLst>
              <a:defRPr/>
            </a:pPr>
            <a:r>
              <a:rPr kumimoji="0" lang="en-US" sz="2000" b="0" i="0" u="none" strike="noStrike" kern="1200" cap="none" spc="-4"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Coalfire Federal provides cybersecurity services to government and commercial organizations helping them protect their mission-specific cyber objectives.</a:t>
            </a:r>
          </a:p>
          <a:p>
            <a:pPr marL="8713" marR="0" lvl="0" indent="0" algn="l" defTabSz="627301" rtl="0" eaLnBrk="1" fontAlgn="auto" latinLnBrk="0" hangingPunct="1">
              <a:lnSpc>
                <a:spcPct val="100000"/>
              </a:lnSpc>
              <a:spcBef>
                <a:spcPts val="69"/>
              </a:spcBef>
              <a:spcAft>
                <a:spcPts val="0"/>
              </a:spcAft>
              <a:buClrTx/>
              <a:buSzTx/>
              <a:buFontTx/>
              <a:buNone/>
              <a:tabLst>
                <a:tab pos="165538" algn="l"/>
              </a:tabLst>
              <a:defRPr/>
            </a:pPr>
            <a:r>
              <a:rPr kumimoji="0" lang="en-US" sz="2000" b="0" i="0" u="none" strike="noStrike" kern="1200" cap="none" spc="-4"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Coalfire Federal is the leading FedRAMP 3PAO, a CMMC C3PAO and CMMC RPO and offers a full spectrum of cybersecurity risk management and compliance services</a:t>
            </a:r>
          </a:p>
          <a:p>
            <a:pPr marL="8713" marR="0" lvl="0" indent="0" algn="l" defTabSz="627301" rtl="0" eaLnBrk="1" fontAlgn="auto" latinLnBrk="0" hangingPunct="1">
              <a:lnSpc>
                <a:spcPct val="100000"/>
              </a:lnSpc>
              <a:spcBef>
                <a:spcPts val="69"/>
              </a:spcBef>
              <a:spcAft>
                <a:spcPts val="0"/>
              </a:spcAft>
              <a:buClrTx/>
              <a:buSzTx/>
              <a:buFontTx/>
              <a:buNone/>
              <a:tabLst>
                <a:tab pos="165538" algn="l"/>
              </a:tabLst>
              <a:defRPr/>
            </a:pPr>
            <a:endParaRPr kumimoji="0" lang="en-US" sz="2000" b="0" i="0" u="none" strike="noStrike" kern="1200" cap="none" spc="-4"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itle 2">
            <a:extLst>
              <a:ext uri="{FF2B5EF4-FFF2-40B4-BE49-F238E27FC236}">
                <a16:creationId xmlns:a16="http://schemas.microsoft.com/office/drawing/2014/main" id="{55940026-76F9-420C-9E0A-6414F18CCB89}"/>
              </a:ext>
            </a:extLst>
          </p:cNvPr>
          <p:cNvSpPr txBox="1">
            <a:spLocks noChangeArrowheads="1"/>
          </p:cNvSpPr>
          <p:nvPr/>
        </p:nvSpPr>
        <p:spPr bwMode="auto">
          <a:xfrm>
            <a:off x="1911212" y="374627"/>
            <a:ext cx="8366673" cy="545968"/>
          </a:xfrm>
          <a:prstGeom prst="rect">
            <a:avLst/>
          </a:prstGeom>
          <a:noFill/>
        </p:spPr>
        <p:txBody>
          <a:bodyPr/>
          <a:lstStyle>
            <a:lvl1pPr algn="l" rtl="0" eaLnBrk="0" fontAlgn="base" hangingPunct="0">
              <a:spcBef>
                <a:spcPct val="0"/>
              </a:spcBef>
              <a:spcAft>
                <a:spcPct val="0"/>
              </a:spcAft>
              <a:defRPr sz="3157" b="1" cap="small">
                <a:solidFill>
                  <a:srgbClr val="000000"/>
                </a:solidFill>
                <a:latin typeface="Adobe Garamond Pro" pitchFamily="18" charset="0"/>
                <a:ea typeface="+mj-ea"/>
                <a:cs typeface="+mj-cs"/>
              </a:defRPr>
            </a:lvl1pPr>
            <a:lvl2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2pPr>
            <a:lvl3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3pPr>
            <a:lvl4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4pPr>
            <a:lvl5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5pPr>
            <a:lvl6pPr marL="721587" algn="l" rtl="0" fontAlgn="base">
              <a:spcBef>
                <a:spcPct val="0"/>
              </a:spcBef>
              <a:spcAft>
                <a:spcPct val="0"/>
              </a:spcAft>
              <a:defRPr sz="3157" b="1">
                <a:solidFill>
                  <a:srgbClr val="000000"/>
                </a:solidFill>
                <a:latin typeface="Garamond" pitchFamily="18" charset="0"/>
                <a:cs typeface="Times New Roman" pitchFamily="18" charset="0"/>
              </a:defRPr>
            </a:lvl6pPr>
            <a:lvl7pPr marL="1443175" algn="l" rtl="0" fontAlgn="base">
              <a:spcBef>
                <a:spcPct val="0"/>
              </a:spcBef>
              <a:spcAft>
                <a:spcPct val="0"/>
              </a:spcAft>
              <a:defRPr sz="3157" b="1">
                <a:solidFill>
                  <a:srgbClr val="000000"/>
                </a:solidFill>
                <a:latin typeface="Garamond" pitchFamily="18" charset="0"/>
                <a:cs typeface="Times New Roman" pitchFamily="18" charset="0"/>
              </a:defRPr>
            </a:lvl7pPr>
            <a:lvl8pPr marL="2164761" algn="l" rtl="0" fontAlgn="base">
              <a:spcBef>
                <a:spcPct val="0"/>
              </a:spcBef>
              <a:spcAft>
                <a:spcPct val="0"/>
              </a:spcAft>
              <a:defRPr sz="3157" b="1">
                <a:solidFill>
                  <a:srgbClr val="000000"/>
                </a:solidFill>
                <a:latin typeface="Garamond" pitchFamily="18" charset="0"/>
                <a:cs typeface="Times New Roman" pitchFamily="18" charset="0"/>
              </a:defRPr>
            </a:lvl8pPr>
            <a:lvl9pPr marL="2886349" algn="l" rtl="0" fontAlgn="base">
              <a:spcBef>
                <a:spcPct val="0"/>
              </a:spcBef>
              <a:spcAft>
                <a:spcPct val="0"/>
              </a:spcAft>
              <a:defRPr sz="3157" b="1">
                <a:solidFill>
                  <a:srgbClr val="000000"/>
                </a:solidFill>
                <a:latin typeface="Garamond"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small" spc="0" normalizeH="0" baseline="0" noProof="0" dirty="0">
                <a:ln>
                  <a:noFill/>
                </a:ln>
                <a:solidFill>
                  <a:srgbClr val="1F2D57"/>
                </a:solidFill>
                <a:effectLst/>
                <a:uLnTx/>
                <a:uFillTx/>
                <a:latin typeface="Klavika Bd" panose="02000803050000020004" pitchFamily="50" charset="0"/>
                <a:ea typeface="Helvetica Light" panose="020B0403020202020204" pitchFamily="34" charset="0"/>
                <a:cs typeface="Calibri"/>
              </a:rPr>
              <a:t>About Coalfire Federal</a:t>
            </a:r>
            <a:endParaRPr kumimoji="0" lang="en-US" altLang="en-US" sz="4000" b="1" i="0" u="none" strike="noStrike" kern="0" cap="small" spc="0" normalizeH="0" baseline="0" noProof="0" dirty="0">
              <a:ln>
                <a:noFill/>
              </a:ln>
              <a:solidFill>
                <a:srgbClr val="1F2D57"/>
              </a:solidFill>
              <a:effectLst/>
              <a:uLnTx/>
              <a:uFillTx/>
              <a:latin typeface="Klavika Bd" panose="02000803050000020004" pitchFamily="50" charset="0"/>
              <a:ea typeface="Helvetica Light" panose="020B0403020202020204" pitchFamily="34" charset="0"/>
              <a:cs typeface="Helvetica Light" panose="020B0403020202020204" pitchFamily="34" charset="0"/>
            </a:endParaRPr>
          </a:p>
        </p:txBody>
      </p:sp>
      <p:sp>
        <p:nvSpPr>
          <p:cNvPr id="15" name="object 6">
            <a:extLst>
              <a:ext uri="{FF2B5EF4-FFF2-40B4-BE49-F238E27FC236}">
                <a16:creationId xmlns:a16="http://schemas.microsoft.com/office/drawing/2014/main" id="{90B9151D-B800-46A3-B14C-186B2D933CEB}"/>
              </a:ext>
            </a:extLst>
          </p:cNvPr>
          <p:cNvSpPr txBox="1"/>
          <p:nvPr/>
        </p:nvSpPr>
        <p:spPr>
          <a:xfrm>
            <a:off x="629513" y="4466475"/>
            <a:ext cx="6354322" cy="1547680"/>
          </a:xfrm>
          <a:prstGeom prst="rect">
            <a:avLst/>
          </a:prstGeom>
          <a:solidFill>
            <a:schemeClr val="bg1">
              <a:lumMod val="95000"/>
            </a:schemeClr>
          </a:solidFill>
          <a:ln>
            <a:solidFill>
              <a:srgbClr val="434286"/>
            </a:solidFill>
          </a:ln>
        </p:spPr>
        <p:txBody>
          <a:bodyPr wrap="square" lIns="0" tIns="8712" rIns="0" bIns="0">
            <a:spAutoFit/>
          </a:bodyPr>
          <a:lstStyle/>
          <a:p>
            <a:pPr marL="270088" marR="0" lvl="0" indent="-261376" algn="l" defTabSz="627301" rtl="0" eaLnBrk="1" fontAlgn="auto" latinLnBrk="0" hangingPunct="1">
              <a:lnSpc>
                <a:spcPct val="100000"/>
              </a:lnSpc>
              <a:spcBef>
                <a:spcPts val="841"/>
              </a:spcBef>
              <a:spcAft>
                <a:spcPts val="0"/>
              </a:spcAft>
              <a:buClrTx/>
              <a:buSzTx/>
              <a:buFont typeface="Arial" panose="020B0604020202020204" pitchFamily="34" charset="0"/>
              <a:buChar char="•"/>
              <a:tabLst>
                <a:tab pos="165538" algn="l"/>
              </a:tabLst>
              <a:defRPr/>
            </a:pPr>
            <a:r>
              <a:rPr kumimoji="0" lang="en-US" sz="1600" i="0" u="none" strike="noStrike" kern="1200" cap="none" spc="-4" normalizeH="0" baseline="0" noProof="0" dirty="0">
                <a:ln>
                  <a:noFill/>
                </a:ln>
                <a:solidFill>
                  <a:prstClr val="black">
                    <a:lumMod val="75000"/>
                    <a:lumOff val="25000"/>
                  </a:prstClr>
                </a:solidFill>
                <a:effectLst/>
                <a:uLnTx/>
                <a:uFillTx/>
                <a:latin typeface="Trade Gothic LT Std" pitchFamily="2" charset="0"/>
                <a:ea typeface="Tahoma" panose="020B0604030504040204" pitchFamily="34" charset="0"/>
                <a:cs typeface="Tahoma" panose="020B0604030504040204" pitchFamily="34" charset="0"/>
              </a:rPr>
              <a:t>Coalfire Federal VP CMMC and FedRAMP Assurance </a:t>
            </a:r>
          </a:p>
          <a:p>
            <a:pPr marL="270088" marR="0" lvl="0" indent="-261376" algn="l" defTabSz="627301" rtl="0" eaLnBrk="1" fontAlgn="auto" latinLnBrk="0" hangingPunct="1">
              <a:lnSpc>
                <a:spcPct val="100000"/>
              </a:lnSpc>
              <a:spcBef>
                <a:spcPts val="841"/>
              </a:spcBef>
              <a:spcAft>
                <a:spcPts val="0"/>
              </a:spcAft>
              <a:buClrTx/>
              <a:buSzTx/>
              <a:buFont typeface="Arial" panose="020B0604020202020204" pitchFamily="34" charset="0"/>
              <a:buChar char="•"/>
              <a:tabLst>
                <a:tab pos="165538" algn="l"/>
              </a:tabLst>
              <a:defRPr/>
            </a:pPr>
            <a:r>
              <a:rPr kumimoji="0" lang="en-US" sz="1600" i="0" u="none" strike="noStrike" kern="1200" cap="none" spc="-4" normalizeH="0" baseline="0" noProof="0" dirty="0">
                <a:ln>
                  <a:noFill/>
                </a:ln>
                <a:solidFill>
                  <a:prstClr val="black">
                    <a:lumMod val="75000"/>
                    <a:lumOff val="25000"/>
                  </a:prstClr>
                </a:solidFill>
                <a:effectLst/>
                <a:uLnTx/>
                <a:uFillTx/>
                <a:latin typeface="Trade Gothic LT Std" pitchFamily="2" charset="0"/>
                <a:ea typeface="Tahoma" panose="020B0604030504040204" pitchFamily="34" charset="0"/>
                <a:cs typeface="Tahoma" panose="020B0604030504040204" pitchFamily="34" charset="0"/>
              </a:rPr>
              <a:t>Previously VP Product Management and Marketing at Exostar, Global CMO at CEB</a:t>
            </a:r>
          </a:p>
          <a:p>
            <a:pPr marL="270088" marR="0" lvl="0" indent="-261376" algn="l" defTabSz="627301" rtl="0" eaLnBrk="1" fontAlgn="auto" latinLnBrk="0" hangingPunct="1">
              <a:lnSpc>
                <a:spcPct val="100000"/>
              </a:lnSpc>
              <a:spcBef>
                <a:spcPts val="841"/>
              </a:spcBef>
              <a:spcAft>
                <a:spcPts val="0"/>
              </a:spcAft>
              <a:buClrTx/>
              <a:buSzTx/>
              <a:buFont typeface="Arial" panose="020B0604020202020204" pitchFamily="34" charset="0"/>
              <a:buChar char="•"/>
              <a:tabLst>
                <a:tab pos="165538" algn="l"/>
              </a:tabLst>
              <a:defRPr/>
            </a:pPr>
            <a:r>
              <a:rPr kumimoji="0" lang="en-US" sz="1600" i="0" u="none" strike="noStrike" kern="1200" cap="none" spc="-4" normalizeH="0" baseline="0" noProof="0" dirty="0">
                <a:ln>
                  <a:noFill/>
                </a:ln>
                <a:solidFill>
                  <a:prstClr val="black">
                    <a:lumMod val="75000"/>
                    <a:lumOff val="25000"/>
                  </a:prstClr>
                </a:solidFill>
                <a:effectLst/>
                <a:uLnTx/>
                <a:uFillTx/>
                <a:latin typeface="Trade Gothic LT Std" pitchFamily="2" charset="0"/>
                <a:ea typeface="Tahoma" panose="020B0604030504040204" pitchFamily="34" charset="0"/>
                <a:cs typeface="Tahoma" panose="020B0604030504040204" pitchFamily="34" charset="0"/>
              </a:rPr>
              <a:t>Executive roles in several cybersecurity businesses</a:t>
            </a:r>
          </a:p>
          <a:p>
            <a:pPr marL="270088" marR="0" lvl="0" indent="-261376" algn="l" defTabSz="627301" rtl="0" eaLnBrk="1" fontAlgn="auto" latinLnBrk="0" hangingPunct="1">
              <a:lnSpc>
                <a:spcPct val="100000"/>
              </a:lnSpc>
              <a:spcBef>
                <a:spcPts val="841"/>
              </a:spcBef>
              <a:spcAft>
                <a:spcPts val="0"/>
              </a:spcAft>
              <a:buClrTx/>
              <a:buSzTx/>
              <a:buFont typeface="Arial" panose="020B0604020202020204" pitchFamily="34" charset="0"/>
              <a:buChar char="•"/>
              <a:tabLst>
                <a:tab pos="165538" algn="l"/>
              </a:tabLst>
              <a:defRPr/>
            </a:pPr>
            <a:r>
              <a:rPr kumimoji="0" lang="en-US" sz="1600" i="0" u="none" strike="noStrike" kern="1200" cap="none" spc="-4" normalizeH="0" baseline="0" noProof="0" dirty="0">
                <a:ln>
                  <a:noFill/>
                </a:ln>
                <a:solidFill>
                  <a:prstClr val="black">
                    <a:lumMod val="75000"/>
                    <a:lumOff val="25000"/>
                  </a:prstClr>
                </a:solidFill>
                <a:effectLst/>
                <a:uLnTx/>
                <a:uFillTx/>
                <a:latin typeface="Trade Gothic LT Std" pitchFamily="2" charset="0"/>
                <a:ea typeface="Tahoma" panose="020B0604030504040204" pitchFamily="34" charset="0"/>
                <a:cs typeface="Tahoma" panose="020B0604030504040204" pitchFamily="34" charset="0"/>
              </a:rPr>
              <a:t>Lead mentor at MACH 37 cyber product accelerator</a:t>
            </a:r>
          </a:p>
        </p:txBody>
      </p:sp>
      <p:sp>
        <p:nvSpPr>
          <p:cNvPr id="17" name="Title 2">
            <a:extLst>
              <a:ext uri="{FF2B5EF4-FFF2-40B4-BE49-F238E27FC236}">
                <a16:creationId xmlns:a16="http://schemas.microsoft.com/office/drawing/2014/main" id="{7447B051-7D8B-43ED-A19C-8557954BD603}"/>
              </a:ext>
            </a:extLst>
          </p:cNvPr>
          <p:cNvSpPr txBox="1">
            <a:spLocks noChangeArrowheads="1"/>
          </p:cNvSpPr>
          <p:nvPr/>
        </p:nvSpPr>
        <p:spPr bwMode="auto">
          <a:xfrm>
            <a:off x="1847648" y="3393055"/>
            <a:ext cx="8366673" cy="545968"/>
          </a:xfrm>
          <a:prstGeom prst="rect">
            <a:avLst/>
          </a:prstGeom>
          <a:noFill/>
        </p:spPr>
        <p:txBody>
          <a:bodyPr/>
          <a:lstStyle>
            <a:lvl1pPr algn="l" rtl="0" eaLnBrk="0" fontAlgn="base" hangingPunct="0">
              <a:spcBef>
                <a:spcPct val="0"/>
              </a:spcBef>
              <a:spcAft>
                <a:spcPct val="0"/>
              </a:spcAft>
              <a:defRPr sz="3157" b="1" cap="small">
                <a:solidFill>
                  <a:srgbClr val="000000"/>
                </a:solidFill>
                <a:latin typeface="Adobe Garamond Pro" pitchFamily="18" charset="0"/>
                <a:ea typeface="+mj-ea"/>
                <a:cs typeface="+mj-cs"/>
              </a:defRPr>
            </a:lvl1pPr>
            <a:lvl2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2pPr>
            <a:lvl3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3pPr>
            <a:lvl4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4pPr>
            <a:lvl5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5pPr>
            <a:lvl6pPr marL="721587" algn="l" rtl="0" fontAlgn="base">
              <a:spcBef>
                <a:spcPct val="0"/>
              </a:spcBef>
              <a:spcAft>
                <a:spcPct val="0"/>
              </a:spcAft>
              <a:defRPr sz="3157" b="1">
                <a:solidFill>
                  <a:srgbClr val="000000"/>
                </a:solidFill>
                <a:latin typeface="Garamond" pitchFamily="18" charset="0"/>
                <a:cs typeface="Times New Roman" pitchFamily="18" charset="0"/>
              </a:defRPr>
            </a:lvl6pPr>
            <a:lvl7pPr marL="1443175" algn="l" rtl="0" fontAlgn="base">
              <a:spcBef>
                <a:spcPct val="0"/>
              </a:spcBef>
              <a:spcAft>
                <a:spcPct val="0"/>
              </a:spcAft>
              <a:defRPr sz="3157" b="1">
                <a:solidFill>
                  <a:srgbClr val="000000"/>
                </a:solidFill>
                <a:latin typeface="Garamond" pitchFamily="18" charset="0"/>
                <a:cs typeface="Times New Roman" pitchFamily="18" charset="0"/>
              </a:defRPr>
            </a:lvl7pPr>
            <a:lvl8pPr marL="2164761" algn="l" rtl="0" fontAlgn="base">
              <a:spcBef>
                <a:spcPct val="0"/>
              </a:spcBef>
              <a:spcAft>
                <a:spcPct val="0"/>
              </a:spcAft>
              <a:defRPr sz="3157" b="1">
                <a:solidFill>
                  <a:srgbClr val="000000"/>
                </a:solidFill>
                <a:latin typeface="Garamond" pitchFamily="18" charset="0"/>
                <a:cs typeface="Times New Roman" pitchFamily="18" charset="0"/>
              </a:defRPr>
            </a:lvl8pPr>
            <a:lvl9pPr marL="2886349" algn="l" rtl="0" fontAlgn="base">
              <a:spcBef>
                <a:spcPct val="0"/>
              </a:spcBef>
              <a:spcAft>
                <a:spcPct val="0"/>
              </a:spcAft>
              <a:defRPr sz="3157" b="1">
                <a:solidFill>
                  <a:srgbClr val="000000"/>
                </a:solidFill>
                <a:latin typeface="Garamond"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small" spc="0" normalizeH="0" baseline="0" noProof="0" dirty="0">
                <a:ln>
                  <a:noFill/>
                </a:ln>
                <a:solidFill>
                  <a:srgbClr val="1F2D57"/>
                </a:solidFill>
                <a:effectLst/>
                <a:uLnTx/>
                <a:uFillTx/>
                <a:latin typeface="Klavika Bd" panose="02000803050000020004" pitchFamily="50" charset="0"/>
                <a:ea typeface="Helvetica Light" panose="020B0403020202020204" pitchFamily="34" charset="0"/>
                <a:cs typeface="Calibri"/>
              </a:rPr>
              <a:t>About Stuart Itkin</a:t>
            </a:r>
            <a:endParaRPr kumimoji="0" lang="en-US" altLang="en-US" sz="4000" b="1" i="0" u="none" strike="noStrike" kern="0" cap="small" spc="0" normalizeH="0" baseline="0" noProof="0" dirty="0">
              <a:ln>
                <a:noFill/>
              </a:ln>
              <a:solidFill>
                <a:srgbClr val="1F2D57"/>
              </a:solidFill>
              <a:effectLst/>
              <a:uLnTx/>
              <a:uFillTx/>
              <a:latin typeface="Klavika Bd" panose="02000803050000020004" pitchFamily="50" charset="0"/>
              <a:ea typeface="Helvetica Light" panose="020B0403020202020204" pitchFamily="34" charset="0"/>
              <a:cs typeface="Helvetica Light" panose="020B0403020202020204" pitchFamily="34" charset="0"/>
            </a:endParaRPr>
          </a:p>
        </p:txBody>
      </p:sp>
      <p:sp>
        <p:nvSpPr>
          <p:cNvPr id="18" name="Oval 17">
            <a:extLst>
              <a:ext uri="{FF2B5EF4-FFF2-40B4-BE49-F238E27FC236}">
                <a16:creationId xmlns:a16="http://schemas.microsoft.com/office/drawing/2014/main" id="{A6E2D4B8-EB92-4AC1-BA36-222219A16210}"/>
              </a:ext>
            </a:extLst>
          </p:cNvPr>
          <p:cNvSpPr/>
          <p:nvPr/>
        </p:nvSpPr>
        <p:spPr>
          <a:xfrm>
            <a:off x="7661055" y="4137265"/>
            <a:ext cx="2067739" cy="2359987"/>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3810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2" descr="Coalfire Federal Becomes CMMC Registered Provider Organization (RPO)">
            <a:extLst>
              <a:ext uri="{FF2B5EF4-FFF2-40B4-BE49-F238E27FC236}">
                <a16:creationId xmlns:a16="http://schemas.microsoft.com/office/drawing/2014/main" id="{59086B99-3AC7-4243-BEB4-E7929E3665C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28794" y="6014155"/>
            <a:ext cx="2007196" cy="40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0250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4395BD3-26EB-4921-9958-049E984BFB40}"/>
              </a:ext>
            </a:extLst>
          </p:cNvPr>
          <p:cNvSpPr/>
          <p:nvPr/>
        </p:nvSpPr>
        <p:spPr>
          <a:xfrm>
            <a:off x="269630" y="188940"/>
            <a:ext cx="11652739" cy="64164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E65EA51-70B8-4499-97DA-44088230321A}"/>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Slide Number Placeholder 1">
            <a:extLst>
              <a:ext uri="{FF2B5EF4-FFF2-40B4-BE49-F238E27FC236}">
                <a16:creationId xmlns:a16="http://schemas.microsoft.com/office/drawing/2014/main" id="{06561128-17B9-4C26-A4D3-B7F93CC6967F}"/>
              </a:ext>
            </a:extLst>
          </p:cNvPr>
          <p:cNvSpPr>
            <a:spLocks noGrp="1" noChangeArrowheads="1"/>
          </p:cNvSpPr>
          <p:nvPr>
            <p:ph type="sldNum" sz="quarter" idx="10"/>
          </p:nvPr>
        </p:nvSpPr>
        <p:spPr bwMode="auto">
          <a:xfrm>
            <a:off x="4038600" y="7178675"/>
            <a:ext cx="1066800" cy="3397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Univers LT Std 55"/>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Univers LT Std 55"/>
                <a:ea typeface="+mn-ea"/>
                <a:cs typeface="+mn-cs"/>
              </a:rPr>
              <a:t>-</a:t>
            </a:r>
            <a:fld id="{24836D40-AD4B-4803-8709-3DC8DB3D946E}" type="slidenum">
              <a:rPr kumimoji="0" lang="en-US" altLang="en-US" sz="1200" b="0" i="0" u="none" strike="noStrike" kern="1200" cap="none" spc="0" normalizeH="0" baseline="0" noProof="0" smtClean="0">
                <a:ln>
                  <a:noFill/>
                </a:ln>
                <a:solidFill>
                  <a:prstClr val="black"/>
                </a:solidFill>
                <a:effectLst/>
                <a:uLnTx/>
                <a:uFillTx/>
                <a:latin typeface="Univers LT Std 55"/>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r>
              <a:rPr kumimoji="0" lang="en-US" altLang="en-US" sz="1200" b="0" i="0" u="none" strike="noStrike" kern="1200" cap="none" spc="0" normalizeH="0" baseline="0" noProof="0">
                <a:ln>
                  <a:noFill/>
                </a:ln>
                <a:solidFill>
                  <a:prstClr val="black"/>
                </a:solidFill>
                <a:effectLst/>
                <a:uLnTx/>
                <a:uFillTx/>
                <a:latin typeface="Univers LT Std 55"/>
                <a:ea typeface="+mn-ea"/>
                <a:cs typeface="+mn-cs"/>
              </a:rPr>
              <a:t>-</a:t>
            </a:r>
          </a:p>
        </p:txBody>
      </p:sp>
      <p:sp>
        <p:nvSpPr>
          <p:cNvPr id="16" name="Title 2">
            <a:extLst>
              <a:ext uri="{FF2B5EF4-FFF2-40B4-BE49-F238E27FC236}">
                <a16:creationId xmlns:a16="http://schemas.microsoft.com/office/drawing/2014/main" id="{55940026-76F9-420C-9E0A-6414F18CCB89}"/>
              </a:ext>
            </a:extLst>
          </p:cNvPr>
          <p:cNvSpPr txBox="1">
            <a:spLocks noChangeArrowheads="1"/>
          </p:cNvSpPr>
          <p:nvPr/>
        </p:nvSpPr>
        <p:spPr bwMode="auto">
          <a:xfrm>
            <a:off x="1911212" y="374627"/>
            <a:ext cx="8366673" cy="545968"/>
          </a:xfrm>
          <a:prstGeom prst="rect">
            <a:avLst/>
          </a:prstGeom>
          <a:noFill/>
        </p:spPr>
        <p:txBody>
          <a:bodyPr/>
          <a:lstStyle>
            <a:lvl1pPr algn="l" rtl="0" eaLnBrk="0" fontAlgn="base" hangingPunct="0">
              <a:spcBef>
                <a:spcPct val="0"/>
              </a:spcBef>
              <a:spcAft>
                <a:spcPct val="0"/>
              </a:spcAft>
              <a:defRPr sz="3157" b="1" cap="small">
                <a:solidFill>
                  <a:srgbClr val="000000"/>
                </a:solidFill>
                <a:latin typeface="Adobe Garamond Pro" pitchFamily="18" charset="0"/>
                <a:ea typeface="+mj-ea"/>
                <a:cs typeface="+mj-cs"/>
              </a:defRPr>
            </a:lvl1pPr>
            <a:lvl2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2pPr>
            <a:lvl3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3pPr>
            <a:lvl4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4pPr>
            <a:lvl5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5pPr>
            <a:lvl6pPr marL="721587" algn="l" rtl="0" fontAlgn="base">
              <a:spcBef>
                <a:spcPct val="0"/>
              </a:spcBef>
              <a:spcAft>
                <a:spcPct val="0"/>
              </a:spcAft>
              <a:defRPr sz="3157" b="1">
                <a:solidFill>
                  <a:srgbClr val="000000"/>
                </a:solidFill>
                <a:latin typeface="Garamond" pitchFamily="18" charset="0"/>
                <a:cs typeface="Times New Roman" pitchFamily="18" charset="0"/>
              </a:defRPr>
            </a:lvl6pPr>
            <a:lvl7pPr marL="1443175" algn="l" rtl="0" fontAlgn="base">
              <a:spcBef>
                <a:spcPct val="0"/>
              </a:spcBef>
              <a:spcAft>
                <a:spcPct val="0"/>
              </a:spcAft>
              <a:defRPr sz="3157" b="1">
                <a:solidFill>
                  <a:srgbClr val="000000"/>
                </a:solidFill>
                <a:latin typeface="Garamond" pitchFamily="18" charset="0"/>
                <a:cs typeface="Times New Roman" pitchFamily="18" charset="0"/>
              </a:defRPr>
            </a:lvl7pPr>
            <a:lvl8pPr marL="2164761" algn="l" rtl="0" fontAlgn="base">
              <a:spcBef>
                <a:spcPct val="0"/>
              </a:spcBef>
              <a:spcAft>
                <a:spcPct val="0"/>
              </a:spcAft>
              <a:defRPr sz="3157" b="1">
                <a:solidFill>
                  <a:srgbClr val="000000"/>
                </a:solidFill>
                <a:latin typeface="Garamond" pitchFamily="18" charset="0"/>
                <a:cs typeface="Times New Roman" pitchFamily="18" charset="0"/>
              </a:defRPr>
            </a:lvl8pPr>
            <a:lvl9pPr marL="2886349" algn="l" rtl="0" fontAlgn="base">
              <a:spcBef>
                <a:spcPct val="0"/>
              </a:spcBef>
              <a:spcAft>
                <a:spcPct val="0"/>
              </a:spcAft>
              <a:defRPr sz="3157" b="1">
                <a:solidFill>
                  <a:srgbClr val="000000"/>
                </a:solidFill>
                <a:latin typeface="Garamond"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small" spc="0" normalizeH="0" baseline="0" noProof="0" dirty="0">
                <a:ln>
                  <a:noFill/>
                </a:ln>
                <a:solidFill>
                  <a:srgbClr val="1F2D57"/>
                </a:solidFill>
                <a:effectLst/>
                <a:uLnTx/>
                <a:uFillTx/>
                <a:latin typeface="Klavika Bd" panose="02000803050000020004" pitchFamily="50" charset="0"/>
                <a:ea typeface="Helvetica Light" panose="020B0403020202020204" pitchFamily="34" charset="0"/>
                <a:cs typeface="Calibri"/>
              </a:rPr>
              <a:t>About DTC Global</a:t>
            </a:r>
            <a:endParaRPr kumimoji="0" lang="en-US" altLang="en-US" sz="4000" b="1" i="0" u="none" strike="noStrike" kern="0" cap="small" spc="0" normalizeH="0" baseline="0" noProof="0" dirty="0">
              <a:ln>
                <a:noFill/>
              </a:ln>
              <a:solidFill>
                <a:srgbClr val="1F2D57"/>
              </a:solidFill>
              <a:effectLst/>
              <a:uLnTx/>
              <a:uFillTx/>
              <a:latin typeface="Klavika Bd" panose="02000803050000020004" pitchFamily="50" charset="0"/>
              <a:ea typeface="Helvetica Light" panose="020B0403020202020204" pitchFamily="34" charset="0"/>
              <a:cs typeface="Helvetica Light" panose="020B0403020202020204" pitchFamily="34" charset="0"/>
            </a:endParaRPr>
          </a:p>
        </p:txBody>
      </p:sp>
      <p:sp>
        <p:nvSpPr>
          <p:cNvPr id="15" name="object 6">
            <a:extLst>
              <a:ext uri="{FF2B5EF4-FFF2-40B4-BE49-F238E27FC236}">
                <a16:creationId xmlns:a16="http://schemas.microsoft.com/office/drawing/2014/main" id="{90B9151D-B800-46A3-B14C-186B2D933CEB}"/>
              </a:ext>
            </a:extLst>
          </p:cNvPr>
          <p:cNvSpPr txBox="1"/>
          <p:nvPr/>
        </p:nvSpPr>
        <p:spPr>
          <a:xfrm>
            <a:off x="629512" y="4466475"/>
            <a:ext cx="6371101" cy="1424569"/>
          </a:xfrm>
          <a:prstGeom prst="rect">
            <a:avLst/>
          </a:prstGeom>
          <a:solidFill>
            <a:schemeClr val="bg1">
              <a:lumMod val="95000"/>
            </a:schemeClr>
          </a:solidFill>
          <a:ln>
            <a:solidFill>
              <a:srgbClr val="434286"/>
            </a:solidFill>
          </a:ln>
        </p:spPr>
        <p:txBody>
          <a:bodyPr wrap="square" lIns="0" tIns="8712" rIns="0" bIns="0">
            <a:spAutoFit/>
          </a:bodyPr>
          <a:lstStyle/>
          <a:p>
            <a:pPr marL="294463" indent="-285750" defTabSz="627301">
              <a:spcBef>
                <a:spcPts val="841"/>
              </a:spcBef>
              <a:buFont typeface="Arial" panose="020B0604020202020204" pitchFamily="34" charset="0"/>
              <a:buChar char="•"/>
              <a:tabLst>
                <a:tab pos="165538" algn="l"/>
              </a:tabLst>
              <a:defRPr/>
            </a:pPr>
            <a:r>
              <a:rPr lang="en-US" spc="-4"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Founder, DTC Global</a:t>
            </a:r>
          </a:p>
          <a:p>
            <a:pPr marL="294463" indent="-285750" defTabSz="627301">
              <a:spcBef>
                <a:spcPts val="841"/>
              </a:spcBef>
              <a:buFont typeface="Arial" panose="020B0604020202020204" pitchFamily="34" charset="0"/>
              <a:buChar char="•"/>
              <a:tabLst>
                <a:tab pos="165538" algn="l"/>
              </a:tabLst>
              <a:defRPr/>
            </a:pPr>
            <a:r>
              <a:rPr lang="en-US" spc="-4"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Former Board of Directors CMMC-AB</a:t>
            </a:r>
          </a:p>
          <a:p>
            <a:pPr marL="270088" indent="-261376" defTabSz="627301">
              <a:spcBef>
                <a:spcPts val="841"/>
              </a:spcBef>
              <a:buFont typeface="Arial" panose="020B0604020202020204" pitchFamily="34" charset="0"/>
              <a:buChar char="•"/>
              <a:tabLst>
                <a:tab pos="165538" algn="l"/>
              </a:tabLst>
              <a:defRPr/>
            </a:pPr>
            <a:r>
              <a:rPr lang="en-US" spc="-4"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Chairman of Standards Management Committee</a:t>
            </a:r>
          </a:p>
          <a:p>
            <a:pPr marL="270088" indent="-261376" defTabSz="627301">
              <a:spcBef>
                <a:spcPts val="841"/>
              </a:spcBef>
              <a:buFont typeface="Arial" panose="020B0604020202020204" pitchFamily="34" charset="0"/>
              <a:buChar char="•"/>
              <a:tabLst>
                <a:tab pos="165538" algn="l"/>
              </a:tabLst>
              <a:defRPr/>
            </a:pPr>
            <a:r>
              <a:rPr lang="en-US" spc="-4"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Founding Member, CMMC Standards Council</a:t>
            </a:r>
          </a:p>
        </p:txBody>
      </p:sp>
      <p:sp>
        <p:nvSpPr>
          <p:cNvPr id="17" name="Title 2">
            <a:extLst>
              <a:ext uri="{FF2B5EF4-FFF2-40B4-BE49-F238E27FC236}">
                <a16:creationId xmlns:a16="http://schemas.microsoft.com/office/drawing/2014/main" id="{7447B051-7D8B-43ED-A19C-8557954BD603}"/>
              </a:ext>
            </a:extLst>
          </p:cNvPr>
          <p:cNvSpPr txBox="1">
            <a:spLocks noChangeArrowheads="1"/>
          </p:cNvSpPr>
          <p:nvPr/>
        </p:nvSpPr>
        <p:spPr bwMode="auto">
          <a:xfrm>
            <a:off x="1814990" y="3224898"/>
            <a:ext cx="8366673" cy="545968"/>
          </a:xfrm>
          <a:prstGeom prst="rect">
            <a:avLst/>
          </a:prstGeom>
          <a:noFill/>
        </p:spPr>
        <p:txBody>
          <a:bodyPr/>
          <a:lstStyle>
            <a:lvl1pPr algn="l" rtl="0" eaLnBrk="0" fontAlgn="base" hangingPunct="0">
              <a:spcBef>
                <a:spcPct val="0"/>
              </a:spcBef>
              <a:spcAft>
                <a:spcPct val="0"/>
              </a:spcAft>
              <a:defRPr sz="3157" b="1" cap="small">
                <a:solidFill>
                  <a:srgbClr val="000000"/>
                </a:solidFill>
                <a:latin typeface="Adobe Garamond Pro" pitchFamily="18" charset="0"/>
                <a:ea typeface="+mj-ea"/>
                <a:cs typeface="+mj-cs"/>
              </a:defRPr>
            </a:lvl1pPr>
            <a:lvl2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2pPr>
            <a:lvl3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3pPr>
            <a:lvl4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4pPr>
            <a:lvl5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5pPr>
            <a:lvl6pPr marL="721587" algn="l" rtl="0" fontAlgn="base">
              <a:spcBef>
                <a:spcPct val="0"/>
              </a:spcBef>
              <a:spcAft>
                <a:spcPct val="0"/>
              </a:spcAft>
              <a:defRPr sz="3157" b="1">
                <a:solidFill>
                  <a:srgbClr val="000000"/>
                </a:solidFill>
                <a:latin typeface="Garamond" pitchFamily="18" charset="0"/>
                <a:cs typeface="Times New Roman" pitchFamily="18" charset="0"/>
              </a:defRPr>
            </a:lvl6pPr>
            <a:lvl7pPr marL="1443175" algn="l" rtl="0" fontAlgn="base">
              <a:spcBef>
                <a:spcPct val="0"/>
              </a:spcBef>
              <a:spcAft>
                <a:spcPct val="0"/>
              </a:spcAft>
              <a:defRPr sz="3157" b="1">
                <a:solidFill>
                  <a:srgbClr val="000000"/>
                </a:solidFill>
                <a:latin typeface="Garamond" pitchFamily="18" charset="0"/>
                <a:cs typeface="Times New Roman" pitchFamily="18" charset="0"/>
              </a:defRPr>
            </a:lvl7pPr>
            <a:lvl8pPr marL="2164761" algn="l" rtl="0" fontAlgn="base">
              <a:spcBef>
                <a:spcPct val="0"/>
              </a:spcBef>
              <a:spcAft>
                <a:spcPct val="0"/>
              </a:spcAft>
              <a:defRPr sz="3157" b="1">
                <a:solidFill>
                  <a:srgbClr val="000000"/>
                </a:solidFill>
                <a:latin typeface="Garamond" pitchFamily="18" charset="0"/>
                <a:cs typeface="Times New Roman" pitchFamily="18" charset="0"/>
              </a:defRPr>
            </a:lvl8pPr>
            <a:lvl9pPr marL="2886349" algn="l" rtl="0" fontAlgn="base">
              <a:spcBef>
                <a:spcPct val="0"/>
              </a:spcBef>
              <a:spcAft>
                <a:spcPct val="0"/>
              </a:spcAft>
              <a:defRPr sz="3157" b="1">
                <a:solidFill>
                  <a:srgbClr val="000000"/>
                </a:solidFill>
                <a:latin typeface="Garamond"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small" spc="0" normalizeH="0" baseline="0" noProof="0" dirty="0">
                <a:ln>
                  <a:noFill/>
                </a:ln>
                <a:solidFill>
                  <a:srgbClr val="1F2D57"/>
                </a:solidFill>
                <a:effectLst/>
                <a:uLnTx/>
                <a:uFillTx/>
                <a:latin typeface="Klavika Bd" panose="02000803050000020004" pitchFamily="50" charset="0"/>
                <a:ea typeface="Helvetica Light" panose="020B0403020202020204" pitchFamily="34" charset="0"/>
                <a:cs typeface="Calibri"/>
              </a:rPr>
              <a:t>About </a:t>
            </a:r>
            <a:r>
              <a:rPr lang="en-US" altLang="en-US" sz="4000" kern="0" dirty="0">
                <a:solidFill>
                  <a:srgbClr val="1F2D57"/>
                </a:solidFill>
                <a:latin typeface="Klavika Bd" panose="02000803050000020004" pitchFamily="50" charset="0"/>
                <a:ea typeface="Helvetica Light" panose="020B0403020202020204" pitchFamily="34" charset="0"/>
                <a:cs typeface="Calibri"/>
              </a:rPr>
              <a:t>Regan Edens</a:t>
            </a:r>
            <a:endParaRPr kumimoji="0" lang="en-US" altLang="en-US" sz="4000" b="1" i="0" u="none" strike="noStrike" kern="0" cap="small" spc="0" normalizeH="0" baseline="0" noProof="0" dirty="0">
              <a:ln>
                <a:noFill/>
              </a:ln>
              <a:solidFill>
                <a:srgbClr val="1F2D57"/>
              </a:solidFill>
              <a:effectLst/>
              <a:uLnTx/>
              <a:uFillTx/>
              <a:latin typeface="Klavika Bd" panose="02000803050000020004" pitchFamily="50" charset="0"/>
              <a:ea typeface="Helvetica Light" panose="020B0403020202020204" pitchFamily="34" charset="0"/>
              <a:cs typeface="Helvetica Light" panose="020B0403020202020204" pitchFamily="34" charset="0"/>
            </a:endParaRPr>
          </a:p>
        </p:txBody>
      </p:sp>
      <p:sp>
        <p:nvSpPr>
          <p:cNvPr id="18" name="Oval 17">
            <a:extLst>
              <a:ext uri="{FF2B5EF4-FFF2-40B4-BE49-F238E27FC236}">
                <a16:creationId xmlns:a16="http://schemas.microsoft.com/office/drawing/2014/main" id="{A6E2D4B8-EB92-4AC1-BA36-222219A16210}"/>
              </a:ext>
            </a:extLst>
          </p:cNvPr>
          <p:cNvSpPr/>
          <p:nvPr/>
        </p:nvSpPr>
        <p:spPr>
          <a:xfrm>
            <a:off x="7661055" y="4123386"/>
            <a:ext cx="2067739" cy="2359987"/>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3810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4" name="Picture 23">
            <a:extLst>
              <a:ext uri="{FF2B5EF4-FFF2-40B4-BE49-F238E27FC236}">
                <a16:creationId xmlns:a16="http://schemas.microsoft.com/office/drawing/2014/main" id="{C44BE075-6FA2-45A4-9A2E-9BA70BCAA704}"/>
              </a:ext>
            </a:extLst>
          </p:cNvPr>
          <p:cNvPicPr>
            <a:picLocks noChangeAspect="1"/>
          </p:cNvPicPr>
          <p:nvPr/>
        </p:nvPicPr>
        <p:blipFill>
          <a:blip r:embed="rId3"/>
          <a:stretch>
            <a:fillRect/>
          </a:stretch>
        </p:blipFill>
        <p:spPr>
          <a:xfrm>
            <a:off x="9584987" y="5480616"/>
            <a:ext cx="2152845" cy="949643"/>
          </a:xfrm>
          <a:prstGeom prst="rect">
            <a:avLst/>
          </a:prstGeom>
        </p:spPr>
      </p:pic>
      <p:sp>
        <p:nvSpPr>
          <p:cNvPr id="26" name="object 6">
            <a:extLst>
              <a:ext uri="{FF2B5EF4-FFF2-40B4-BE49-F238E27FC236}">
                <a16:creationId xmlns:a16="http://schemas.microsoft.com/office/drawing/2014/main" id="{008F40AE-7733-49ED-BD5C-EEFCF5F415F7}"/>
              </a:ext>
            </a:extLst>
          </p:cNvPr>
          <p:cNvSpPr txBox="1"/>
          <p:nvPr/>
        </p:nvSpPr>
        <p:spPr>
          <a:xfrm>
            <a:off x="629512" y="1088236"/>
            <a:ext cx="10939281" cy="1252727"/>
          </a:xfrm>
          <a:prstGeom prst="rect">
            <a:avLst/>
          </a:prstGeom>
          <a:solidFill>
            <a:schemeClr val="bg1">
              <a:lumMod val="95000"/>
            </a:schemeClr>
          </a:solidFill>
          <a:ln>
            <a:solidFill>
              <a:srgbClr val="434286"/>
            </a:solidFill>
          </a:ln>
        </p:spPr>
        <p:txBody>
          <a:bodyPr wrap="square" lIns="0" tIns="8712" rIns="0" bIns="0">
            <a:spAutoFit/>
          </a:bodyPr>
          <a:lstStyle/>
          <a:p>
            <a:pPr marL="8713" defTabSz="627301">
              <a:spcBef>
                <a:spcPts val="69"/>
              </a:spcBef>
              <a:tabLst>
                <a:tab pos="165538" algn="l"/>
              </a:tabLst>
              <a:defRPr/>
            </a:pPr>
            <a:r>
              <a:rPr lang="en-US" sz="2000" b="0" i="0" dirty="0">
                <a:effectLst/>
                <a:latin typeface="Tahoma" panose="020B0604030504040204" pitchFamily="34" charset="0"/>
                <a:ea typeface="Tahoma" panose="020B0604030504040204" pitchFamily="34" charset="0"/>
                <a:cs typeface="Tahoma" panose="020B0604030504040204" pitchFamily="34" charset="0"/>
              </a:rPr>
              <a:t>DTC Global has over 15 years experience in providing Government and Defense Industry Solutions. They have implemented over $3.5B in DoD rapid technology incubation, implementation, and alignment of business and enterprise architectures to 200+ global locations.</a:t>
            </a:r>
            <a:r>
              <a:rPr lang="en-US" altLang="en-US" sz="2000" b="1" dirty="0">
                <a:solidFill>
                  <a:srgbClr val="404040"/>
                </a:solidFill>
                <a:latin typeface="Tahoma" panose="020B0604030504040204" pitchFamily="34" charset="0"/>
                <a:ea typeface="Tahoma" panose="020B0604030504040204" pitchFamily="34" charset="0"/>
                <a:cs typeface="Tahoma" panose="020B0604030504040204" pitchFamily="34" charset="0"/>
              </a:rPr>
              <a:t> </a:t>
            </a:r>
          </a:p>
          <a:p>
            <a:pPr marL="8713" defTabSz="627301">
              <a:spcBef>
                <a:spcPts val="69"/>
              </a:spcBef>
              <a:tabLst>
                <a:tab pos="165538" algn="l"/>
              </a:tabLst>
              <a:defRPr/>
            </a:pPr>
            <a:endParaRPr lang="en-US" sz="20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914116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E4A3ED-72B4-4D13-AA1C-07A1286612A5}"/>
              </a:ext>
            </a:extLst>
          </p:cNvPr>
          <p:cNvSpPr/>
          <p:nvPr/>
        </p:nvSpPr>
        <p:spPr>
          <a:xfrm>
            <a:off x="268178" y="184840"/>
            <a:ext cx="11652739" cy="64164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Slide Number Placeholder 1">
            <a:extLst>
              <a:ext uri="{FF2B5EF4-FFF2-40B4-BE49-F238E27FC236}">
                <a16:creationId xmlns:a16="http://schemas.microsoft.com/office/drawing/2014/main" id="{06561128-17B9-4C26-A4D3-B7F93CC6967F}"/>
              </a:ext>
            </a:extLst>
          </p:cNvPr>
          <p:cNvSpPr>
            <a:spLocks noGrp="1" noChangeArrowheads="1"/>
          </p:cNvSpPr>
          <p:nvPr>
            <p:ph type="sldNum" sz="quarter" idx="10"/>
          </p:nvPr>
        </p:nvSpPr>
        <p:spPr bwMode="auto">
          <a:xfrm>
            <a:off x="4038600" y="7178675"/>
            <a:ext cx="1066800" cy="3397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Univers LT Std 55"/>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Univers LT Std 55"/>
                <a:ea typeface="+mn-ea"/>
                <a:cs typeface="+mn-cs"/>
              </a:rPr>
              <a:t>-</a:t>
            </a:r>
            <a:fld id="{24836D40-AD4B-4803-8709-3DC8DB3D946E}" type="slidenum">
              <a:rPr kumimoji="0" lang="en-US" altLang="en-US" sz="1200" b="0" i="0" u="none" strike="noStrike" kern="1200" cap="none" spc="0" normalizeH="0" baseline="0" noProof="0" smtClean="0">
                <a:ln>
                  <a:noFill/>
                </a:ln>
                <a:solidFill>
                  <a:prstClr val="black"/>
                </a:solidFill>
                <a:effectLst/>
                <a:uLnTx/>
                <a:uFillTx/>
                <a:latin typeface="Univers LT Std 55"/>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a:t>
            </a:fld>
            <a:r>
              <a:rPr kumimoji="0" lang="en-US" altLang="en-US" sz="1200" b="0" i="0" u="none" strike="noStrike" kern="1200" cap="none" spc="0" normalizeH="0" baseline="0" noProof="0">
                <a:ln>
                  <a:noFill/>
                </a:ln>
                <a:solidFill>
                  <a:prstClr val="black"/>
                </a:solidFill>
                <a:effectLst/>
                <a:uLnTx/>
                <a:uFillTx/>
                <a:latin typeface="Univers LT Std 55"/>
                <a:ea typeface="+mn-ea"/>
                <a:cs typeface="+mn-cs"/>
              </a:rPr>
              <a:t>-</a:t>
            </a:r>
          </a:p>
        </p:txBody>
      </p:sp>
      <p:sp>
        <p:nvSpPr>
          <p:cNvPr id="16" name="Title 2">
            <a:extLst>
              <a:ext uri="{FF2B5EF4-FFF2-40B4-BE49-F238E27FC236}">
                <a16:creationId xmlns:a16="http://schemas.microsoft.com/office/drawing/2014/main" id="{55940026-76F9-420C-9E0A-6414F18CCB89}"/>
              </a:ext>
            </a:extLst>
          </p:cNvPr>
          <p:cNvSpPr txBox="1">
            <a:spLocks noChangeArrowheads="1"/>
          </p:cNvSpPr>
          <p:nvPr/>
        </p:nvSpPr>
        <p:spPr bwMode="auto">
          <a:xfrm>
            <a:off x="1911212" y="374627"/>
            <a:ext cx="8366673" cy="545968"/>
          </a:xfrm>
          <a:prstGeom prst="rect">
            <a:avLst/>
          </a:prstGeom>
          <a:noFill/>
        </p:spPr>
        <p:txBody>
          <a:bodyPr/>
          <a:lstStyle>
            <a:lvl1pPr algn="l" rtl="0" eaLnBrk="0" fontAlgn="base" hangingPunct="0">
              <a:spcBef>
                <a:spcPct val="0"/>
              </a:spcBef>
              <a:spcAft>
                <a:spcPct val="0"/>
              </a:spcAft>
              <a:defRPr sz="3157" b="1" cap="small">
                <a:solidFill>
                  <a:srgbClr val="000000"/>
                </a:solidFill>
                <a:latin typeface="Adobe Garamond Pro" pitchFamily="18" charset="0"/>
                <a:ea typeface="+mj-ea"/>
                <a:cs typeface="+mj-cs"/>
              </a:defRPr>
            </a:lvl1pPr>
            <a:lvl2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2pPr>
            <a:lvl3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3pPr>
            <a:lvl4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4pPr>
            <a:lvl5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5pPr>
            <a:lvl6pPr marL="721587" algn="l" rtl="0" fontAlgn="base">
              <a:spcBef>
                <a:spcPct val="0"/>
              </a:spcBef>
              <a:spcAft>
                <a:spcPct val="0"/>
              </a:spcAft>
              <a:defRPr sz="3157" b="1">
                <a:solidFill>
                  <a:srgbClr val="000000"/>
                </a:solidFill>
                <a:latin typeface="Garamond" pitchFamily="18" charset="0"/>
                <a:cs typeface="Times New Roman" pitchFamily="18" charset="0"/>
              </a:defRPr>
            </a:lvl6pPr>
            <a:lvl7pPr marL="1443175" algn="l" rtl="0" fontAlgn="base">
              <a:spcBef>
                <a:spcPct val="0"/>
              </a:spcBef>
              <a:spcAft>
                <a:spcPct val="0"/>
              </a:spcAft>
              <a:defRPr sz="3157" b="1">
                <a:solidFill>
                  <a:srgbClr val="000000"/>
                </a:solidFill>
                <a:latin typeface="Garamond" pitchFamily="18" charset="0"/>
                <a:cs typeface="Times New Roman" pitchFamily="18" charset="0"/>
              </a:defRPr>
            </a:lvl7pPr>
            <a:lvl8pPr marL="2164761" algn="l" rtl="0" fontAlgn="base">
              <a:spcBef>
                <a:spcPct val="0"/>
              </a:spcBef>
              <a:spcAft>
                <a:spcPct val="0"/>
              </a:spcAft>
              <a:defRPr sz="3157" b="1">
                <a:solidFill>
                  <a:srgbClr val="000000"/>
                </a:solidFill>
                <a:latin typeface="Garamond" pitchFamily="18" charset="0"/>
                <a:cs typeface="Times New Roman" pitchFamily="18" charset="0"/>
              </a:defRPr>
            </a:lvl8pPr>
            <a:lvl9pPr marL="2886349" algn="l" rtl="0" fontAlgn="base">
              <a:spcBef>
                <a:spcPct val="0"/>
              </a:spcBef>
              <a:spcAft>
                <a:spcPct val="0"/>
              </a:spcAft>
              <a:defRPr sz="3157" b="1">
                <a:solidFill>
                  <a:srgbClr val="000000"/>
                </a:solidFill>
                <a:latin typeface="Garamond"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small" spc="0" normalizeH="0" baseline="0" noProof="0" dirty="0">
                <a:ln>
                  <a:noFill/>
                </a:ln>
                <a:solidFill>
                  <a:srgbClr val="1F2D57"/>
                </a:solidFill>
                <a:effectLst/>
                <a:uLnTx/>
                <a:uFillTx/>
                <a:latin typeface="Klavika Bd" panose="02000803050000020004" pitchFamily="50" charset="0"/>
                <a:ea typeface="Helvetica Light" panose="020B0403020202020204" pitchFamily="34" charset="0"/>
                <a:cs typeface="Calibri"/>
              </a:rPr>
              <a:t>About </a:t>
            </a:r>
            <a:r>
              <a:rPr lang="en-US" altLang="en-US" sz="4000" kern="0" dirty="0">
                <a:solidFill>
                  <a:srgbClr val="1F2D57"/>
                </a:solidFill>
                <a:latin typeface="Klavika Bd" panose="02000803050000020004" pitchFamily="50" charset="0"/>
                <a:ea typeface="Helvetica Light" panose="020B0403020202020204" pitchFamily="34" charset="0"/>
                <a:cs typeface="Calibri"/>
              </a:rPr>
              <a:t>PreVeil</a:t>
            </a:r>
            <a:endParaRPr kumimoji="0" lang="en-US" altLang="en-US" sz="4000" b="1" i="0" u="none" strike="noStrike" kern="0" cap="small" spc="0" normalizeH="0" baseline="0" noProof="0" dirty="0">
              <a:ln>
                <a:noFill/>
              </a:ln>
              <a:solidFill>
                <a:srgbClr val="1F2D57"/>
              </a:solidFill>
              <a:effectLst/>
              <a:uLnTx/>
              <a:uFillTx/>
              <a:latin typeface="Klavika Bd" panose="02000803050000020004" pitchFamily="50" charset="0"/>
              <a:ea typeface="Helvetica Light" panose="020B0403020202020204" pitchFamily="34" charset="0"/>
              <a:cs typeface="Helvetica Light" panose="020B0403020202020204" pitchFamily="34" charset="0"/>
            </a:endParaRPr>
          </a:p>
        </p:txBody>
      </p:sp>
      <p:sp>
        <p:nvSpPr>
          <p:cNvPr id="17" name="Title 2">
            <a:extLst>
              <a:ext uri="{FF2B5EF4-FFF2-40B4-BE49-F238E27FC236}">
                <a16:creationId xmlns:a16="http://schemas.microsoft.com/office/drawing/2014/main" id="{7447B051-7D8B-43ED-A19C-8557954BD603}"/>
              </a:ext>
            </a:extLst>
          </p:cNvPr>
          <p:cNvSpPr txBox="1">
            <a:spLocks noChangeArrowheads="1"/>
          </p:cNvSpPr>
          <p:nvPr/>
        </p:nvSpPr>
        <p:spPr bwMode="auto">
          <a:xfrm>
            <a:off x="1847648" y="3393055"/>
            <a:ext cx="8366673" cy="545968"/>
          </a:xfrm>
          <a:prstGeom prst="rect">
            <a:avLst/>
          </a:prstGeom>
          <a:noFill/>
        </p:spPr>
        <p:txBody>
          <a:bodyPr/>
          <a:lstStyle>
            <a:lvl1pPr algn="l" rtl="0" eaLnBrk="0" fontAlgn="base" hangingPunct="0">
              <a:spcBef>
                <a:spcPct val="0"/>
              </a:spcBef>
              <a:spcAft>
                <a:spcPct val="0"/>
              </a:spcAft>
              <a:defRPr sz="3157" b="1" cap="small">
                <a:solidFill>
                  <a:srgbClr val="000000"/>
                </a:solidFill>
                <a:latin typeface="Adobe Garamond Pro" pitchFamily="18" charset="0"/>
                <a:ea typeface="+mj-ea"/>
                <a:cs typeface="+mj-cs"/>
              </a:defRPr>
            </a:lvl1pPr>
            <a:lvl2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2pPr>
            <a:lvl3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3pPr>
            <a:lvl4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4pPr>
            <a:lvl5pPr algn="l" rtl="0" eaLnBrk="0" fontAlgn="base" hangingPunct="0">
              <a:spcBef>
                <a:spcPct val="0"/>
              </a:spcBef>
              <a:spcAft>
                <a:spcPct val="0"/>
              </a:spcAft>
              <a:defRPr sz="3157" b="1">
                <a:solidFill>
                  <a:srgbClr val="000000"/>
                </a:solidFill>
                <a:latin typeface="Adobe Garamond Pro" pitchFamily="18" charset="0"/>
                <a:cs typeface="Times New Roman" pitchFamily="18" charset="0"/>
              </a:defRPr>
            </a:lvl5pPr>
            <a:lvl6pPr marL="721587" algn="l" rtl="0" fontAlgn="base">
              <a:spcBef>
                <a:spcPct val="0"/>
              </a:spcBef>
              <a:spcAft>
                <a:spcPct val="0"/>
              </a:spcAft>
              <a:defRPr sz="3157" b="1">
                <a:solidFill>
                  <a:srgbClr val="000000"/>
                </a:solidFill>
                <a:latin typeface="Garamond" pitchFamily="18" charset="0"/>
                <a:cs typeface="Times New Roman" pitchFamily="18" charset="0"/>
              </a:defRPr>
            </a:lvl6pPr>
            <a:lvl7pPr marL="1443175" algn="l" rtl="0" fontAlgn="base">
              <a:spcBef>
                <a:spcPct val="0"/>
              </a:spcBef>
              <a:spcAft>
                <a:spcPct val="0"/>
              </a:spcAft>
              <a:defRPr sz="3157" b="1">
                <a:solidFill>
                  <a:srgbClr val="000000"/>
                </a:solidFill>
                <a:latin typeface="Garamond" pitchFamily="18" charset="0"/>
                <a:cs typeface="Times New Roman" pitchFamily="18" charset="0"/>
              </a:defRPr>
            </a:lvl7pPr>
            <a:lvl8pPr marL="2164761" algn="l" rtl="0" fontAlgn="base">
              <a:spcBef>
                <a:spcPct val="0"/>
              </a:spcBef>
              <a:spcAft>
                <a:spcPct val="0"/>
              </a:spcAft>
              <a:defRPr sz="3157" b="1">
                <a:solidFill>
                  <a:srgbClr val="000000"/>
                </a:solidFill>
                <a:latin typeface="Garamond" pitchFamily="18" charset="0"/>
                <a:cs typeface="Times New Roman" pitchFamily="18" charset="0"/>
              </a:defRPr>
            </a:lvl8pPr>
            <a:lvl9pPr marL="2886349" algn="l" rtl="0" fontAlgn="base">
              <a:spcBef>
                <a:spcPct val="0"/>
              </a:spcBef>
              <a:spcAft>
                <a:spcPct val="0"/>
              </a:spcAft>
              <a:defRPr sz="3157" b="1">
                <a:solidFill>
                  <a:srgbClr val="000000"/>
                </a:solidFill>
                <a:latin typeface="Garamond" pitchFamily="18"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small" spc="0" normalizeH="0" baseline="0" noProof="0" dirty="0">
                <a:ln>
                  <a:noFill/>
                </a:ln>
                <a:solidFill>
                  <a:srgbClr val="1F2D57"/>
                </a:solidFill>
                <a:effectLst/>
                <a:uLnTx/>
                <a:uFillTx/>
                <a:latin typeface="Klavika Bd" panose="02000803050000020004" pitchFamily="50" charset="0"/>
                <a:ea typeface="Helvetica Light" panose="020B0403020202020204" pitchFamily="34" charset="0"/>
                <a:cs typeface="Calibri"/>
              </a:rPr>
              <a:t>About Sanjeev Verma</a:t>
            </a:r>
            <a:endParaRPr kumimoji="0" lang="en-US" altLang="en-US" sz="4000" b="1" i="0" u="none" strike="noStrike" kern="0" cap="small" spc="0" normalizeH="0" baseline="0" noProof="0" dirty="0">
              <a:ln>
                <a:noFill/>
              </a:ln>
              <a:solidFill>
                <a:srgbClr val="1F2D57"/>
              </a:solidFill>
              <a:effectLst/>
              <a:uLnTx/>
              <a:uFillTx/>
              <a:latin typeface="Klavika Bd" panose="02000803050000020004" pitchFamily="50" charset="0"/>
              <a:ea typeface="Helvetica Light" panose="020B0403020202020204" pitchFamily="34" charset="0"/>
              <a:cs typeface="Helvetica Light" panose="020B0403020202020204" pitchFamily="34" charset="0"/>
            </a:endParaRPr>
          </a:p>
        </p:txBody>
      </p:sp>
      <p:sp>
        <p:nvSpPr>
          <p:cNvPr id="9" name="object 6">
            <a:extLst>
              <a:ext uri="{FF2B5EF4-FFF2-40B4-BE49-F238E27FC236}">
                <a16:creationId xmlns:a16="http://schemas.microsoft.com/office/drawing/2014/main" id="{50ADDE00-5DC5-4278-B232-5303EB8EC75A}"/>
              </a:ext>
            </a:extLst>
          </p:cNvPr>
          <p:cNvSpPr txBox="1"/>
          <p:nvPr/>
        </p:nvSpPr>
        <p:spPr>
          <a:xfrm>
            <a:off x="587829" y="1292275"/>
            <a:ext cx="11014145" cy="1573328"/>
          </a:xfrm>
          <a:prstGeom prst="rect">
            <a:avLst/>
          </a:prstGeom>
          <a:solidFill>
            <a:schemeClr val="bg1">
              <a:lumMod val="95000"/>
            </a:schemeClr>
          </a:solidFill>
          <a:ln>
            <a:solidFill>
              <a:srgbClr val="434286"/>
            </a:solidFill>
          </a:ln>
        </p:spPr>
        <p:txBody>
          <a:bodyPr wrap="square" lIns="0" tIns="8712" rIns="0" bIns="0">
            <a:spAutoFit/>
          </a:bodyPr>
          <a:lstStyle/>
          <a:p>
            <a:pPr marL="8713" defTabSz="627301">
              <a:spcBef>
                <a:spcPts val="69"/>
              </a:spcBef>
              <a:tabLst>
                <a:tab pos="165538" algn="l"/>
              </a:tabLst>
              <a:defRPr/>
            </a:pPr>
            <a:r>
              <a:rPr lang="en-US" sz="2000" spc="-4"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PreVeil is a simple, inexpensive and secure Document Collaboration and Email platform for storing and sharing CUI and ITAR data.</a:t>
            </a:r>
          </a:p>
          <a:p>
            <a:pPr marL="8713" algn="ctr" defTabSz="627301">
              <a:spcBef>
                <a:spcPts val="69"/>
              </a:spcBef>
              <a:tabLst>
                <a:tab pos="165538" algn="l"/>
              </a:tabLst>
              <a:defRPr/>
            </a:pPr>
            <a:endParaRPr lang="en-US" sz="2000" spc="-4"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a:p>
            <a:pPr marL="8713" defTabSz="627301">
              <a:spcBef>
                <a:spcPts val="69"/>
              </a:spcBef>
              <a:tabLst>
                <a:tab pos="165538" algn="l"/>
              </a:tabLst>
              <a:defRPr/>
            </a:pPr>
            <a:r>
              <a:rPr lang="en-US" sz="2000" spc="-4"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Designed for the enterprise, PreVeil is used by leading defense contractors for CMMC compliance, Supply Chain Collaboration and Incident Response.</a:t>
            </a:r>
          </a:p>
        </p:txBody>
      </p:sp>
      <p:sp>
        <p:nvSpPr>
          <p:cNvPr id="12" name="object 6">
            <a:extLst>
              <a:ext uri="{FF2B5EF4-FFF2-40B4-BE49-F238E27FC236}">
                <a16:creationId xmlns:a16="http://schemas.microsoft.com/office/drawing/2014/main" id="{038AEFA6-1F62-4FAD-81F2-4C74B87AC2E7}"/>
              </a:ext>
            </a:extLst>
          </p:cNvPr>
          <p:cNvSpPr txBox="1"/>
          <p:nvPr/>
        </p:nvSpPr>
        <p:spPr>
          <a:xfrm>
            <a:off x="652378" y="4367111"/>
            <a:ext cx="6339846" cy="1958049"/>
          </a:xfrm>
          <a:prstGeom prst="rect">
            <a:avLst/>
          </a:prstGeom>
          <a:solidFill>
            <a:schemeClr val="bg1">
              <a:lumMod val="95000"/>
            </a:schemeClr>
          </a:solidFill>
          <a:ln>
            <a:solidFill>
              <a:srgbClr val="434286"/>
            </a:solidFill>
          </a:ln>
        </p:spPr>
        <p:txBody>
          <a:bodyPr wrap="square" lIns="0" tIns="8712" rIns="0" bIns="0">
            <a:spAutoFit/>
          </a:bodyPr>
          <a:lstStyle/>
          <a:p>
            <a:pPr rtl="0" fontAlgn="base">
              <a:spcBef>
                <a:spcPts val="0"/>
              </a:spcBef>
              <a:spcAft>
                <a:spcPts val="0"/>
              </a:spcAft>
              <a:buFont typeface="Arial" panose="020B0604020202020204" pitchFamily="34" charset="0"/>
              <a:buChar char="•"/>
            </a:pPr>
            <a:r>
              <a:rPr lang="en-US" sz="2000" b="0" i="0" u="none" strike="noStrike" dirty="0">
                <a:solidFill>
                  <a:srgbClr val="3F3F3F"/>
                </a:solidFill>
                <a:effectLst/>
                <a:latin typeface="Tahoma" panose="020B0604030504040204" pitchFamily="34" charset="0"/>
              </a:rPr>
              <a:t>Co-Founder &amp; Chairman @ PreVeil since 2015</a:t>
            </a:r>
            <a:endParaRPr lang="en-US" sz="2000" b="0" i="0" u="none" strike="noStrike" dirty="0">
              <a:solidFill>
                <a:srgbClr val="3F3F3F"/>
              </a:solidFill>
              <a:effectLst/>
              <a:latin typeface="Arial" panose="020B0604020202020204" pitchFamily="34" charset="0"/>
            </a:endParaRPr>
          </a:p>
          <a:p>
            <a:pPr rtl="0" fontAlgn="base">
              <a:spcBef>
                <a:spcPts val="841"/>
              </a:spcBef>
              <a:spcAft>
                <a:spcPts val="0"/>
              </a:spcAft>
              <a:buFont typeface="Arial" panose="020B0604020202020204" pitchFamily="34" charset="0"/>
              <a:buChar char="•"/>
            </a:pPr>
            <a:r>
              <a:rPr lang="en-US" sz="2000" b="0" i="0" u="none" strike="noStrike" dirty="0">
                <a:solidFill>
                  <a:srgbClr val="3F3F3F"/>
                </a:solidFill>
                <a:effectLst/>
                <a:latin typeface="Tahoma" panose="020B0604030504040204" pitchFamily="34" charset="0"/>
              </a:rPr>
              <a:t>Previously, co-Founder Airvana</a:t>
            </a:r>
            <a:endParaRPr lang="en-US" sz="2000" b="0" i="0" u="none" strike="noStrike" dirty="0">
              <a:solidFill>
                <a:srgbClr val="3F3F3F"/>
              </a:solidFill>
              <a:effectLst/>
              <a:latin typeface="Arial" panose="020B0604020202020204" pitchFamily="34" charset="0"/>
            </a:endParaRPr>
          </a:p>
          <a:p>
            <a:pPr rtl="0" fontAlgn="base">
              <a:spcBef>
                <a:spcPts val="841"/>
              </a:spcBef>
              <a:spcAft>
                <a:spcPts val="0"/>
              </a:spcAft>
              <a:buFont typeface="Arial" panose="020B0604020202020204" pitchFamily="34" charset="0"/>
              <a:buChar char="•"/>
            </a:pPr>
            <a:r>
              <a:rPr lang="en-US" sz="2000" b="0" i="0" u="none" strike="noStrike" dirty="0">
                <a:solidFill>
                  <a:srgbClr val="3F3F3F"/>
                </a:solidFill>
                <a:effectLst/>
                <a:latin typeface="Tahoma" panose="020B0604030504040204" pitchFamily="34" charset="0"/>
              </a:rPr>
              <a:t>Business leadership roles, Motorola</a:t>
            </a:r>
            <a:endParaRPr lang="en-US" sz="2000" b="0" i="0" u="none" strike="noStrike" dirty="0">
              <a:solidFill>
                <a:srgbClr val="3F3F3F"/>
              </a:solidFill>
              <a:effectLst/>
              <a:latin typeface="Arial" panose="020B0604020202020204" pitchFamily="34" charset="0"/>
            </a:endParaRPr>
          </a:p>
          <a:p>
            <a:pPr rtl="0" fontAlgn="base">
              <a:spcBef>
                <a:spcPts val="841"/>
              </a:spcBef>
              <a:spcAft>
                <a:spcPts val="0"/>
              </a:spcAft>
              <a:buFont typeface="Arial" panose="020B0604020202020204" pitchFamily="34" charset="0"/>
              <a:buChar char="•"/>
            </a:pPr>
            <a:r>
              <a:rPr lang="en-US" sz="2000" b="0" i="0" u="none" strike="noStrike" dirty="0">
                <a:solidFill>
                  <a:srgbClr val="3F3F3F"/>
                </a:solidFill>
                <a:effectLst/>
                <a:latin typeface="Tahoma" panose="020B0604030504040204" pitchFamily="34" charset="0"/>
              </a:rPr>
              <a:t>MBA, MIT Sloan School of Management</a:t>
            </a:r>
            <a:endParaRPr lang="en-US" sz="2000" b="0" i="0" u="none" strike="noStrike" dirty="0">
              <a:solidFill>
                <a:srgbClr val="3F3F3F"/>
              </a:solidFill>
              <a:effectLst/>
              <a:latin typeface="Arial" panose="020B0604020202020204" pitchFamily="34" charset="0"/>
            </a:endParaRPr>
          </a:p>
          <a:p>
            <a:pPr rtl="0" fontAlgn="base">
              <a:spcBef>
                <a:spcPts val="841"/>
              </a:spcBef>
              <a:spcAft>
                <a:spcPts val="0"/>
              </a:spcAft>
              <a:buFont typeface="Arial" panose="020B0604020202020204" pitchFamily="34" charset="0"/>
              <a:buChar char="•"/>
            </a:pPr>
            <a:r>
              <a:rPr lang="en-US" sz="2000" b="0" i="0" u="none" strike="noStrike" dirty="0">
                <a:solidFill>
                  <a:srgbClr val="3F3F3F"/>
                </a:solidFill>
                <a:effectLst/>
                <a:latin typeface="Tahoma" panose="020B0604030504040204" pitchFamily="34" charset="0"/>
              </a:rPr>
              <a:t>BS Electrical Engineering, Delhi College of Eng.</a:t>
            </a:r>
            <a:endParaRPr lang="en-US" sz="2000" b="0" i="0" u="none" strike="noStrike" dirty="0">
              <a:solidFill>
                <a:srgbClr val="3F3F3F"/>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AC714136-E159-41D5-A3DD-C8ED6C5D3E9B}"/>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18B90FB-9EF4-44B2-A71F-CB634A43B7AF}"/>
              </a:ext>
            </a:extLst>
          </p:cNvPr>
          <p:cNvPicPr>
            <a:picLocks noChangeAspect="1"/>
          </p:cNvPicPr>
          <p:nvPr/>
        </p:nvPicPr>
        <p:blipFill>
          <a:blip r:embed="rId2"/>
          <a:stretch>
            <a:fillRect/>
          </a:stretch>
        </p:blipFill>
        <p:spPr>
          <a:xfrm>
            <a:off x="9003917" y="4839155"/>
            <a:ext cx="3052541" cy="2358781"/>
          </a:xfrm>
          <a:prstGeom prst="rect">
            <a:avLst/>
          </a:prstGeom>
        </p:spPr>
      </p:pic>
      <p:sp>
        <p:nvSpPr>
          <p:cNvPr id="15" name="Oval 14">
            <a:extLst>
              <a:ext uri="{FF2B5EF4-FFF2-40B4-BE49-F238E27FC236}">
                <a16:creationId xmlns:a16="http://schemas.microsoft.com/office/drawing/2014/main" id="{E1814D37-C46B-4C87-B552-17456232DE80}"/>
              </a:ext>
            </a:extLst>
          </p:cNvPr>
          <p:cNvSpPr/>
          <p:nvPr/>
        </p:nvSpPr>
        <p:spPr>
          <a:xfrm>
            <a:off x="7741502" y="4036929"/>
            <a:ext cx="2067739" cy="235998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3550851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B753A7-13FA-4898-9ADB-76A9ACA9F71A}"/>
              </a:ext>
            </a:extLst>
          </p:cNvPr>
          <p:cNvSpPr/>
          <p:nvPr/>
        </p:nvSpPr>
        <p:spPr>
          <a:xfrm>
            <a:off x="269630" y="188940"/>
            <a:ext cx="11652739" cy="64164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0D6E569-09ED-4C06-BC06-F7D0B9E851E0}"/>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CDB6064-F23B-4443-B158-DC4E58C82428}"/>
              </a:ext>
            </a:extLst>
          </p:cNvPr>
          <p:cNvSpPr txBox="1"/>
          <p:nvPr/>
        </p:nvSpPr>
        <p:spPr>
          <a:xfrm>
            <a:off x="683342" y="2827437"/>
            <a:ext cx="10825316" cy="707886"/>
          </a:xfrm>
          <a:prstGeom prst="rect">
            <a:avLst/>
          </a:prstGeom>
          <a:noFill/>
        </p:spPr>
        <p:txBody>
          <a:bodyPr wrap="square" rtlCol="0">
            <a:spAutoFit/>
          </a:bodyPr>
          <a:lstStyle/>
          <a:p>
            <a:pPr algn="ctr"/>
            <a:r>
              <a:rPr lang="en-US" sz="4000" dirty="0">
                <a:solidFill>
                  <a:srgbClr val="1F2D57"/>
                </a:solidFill>
                <a:latin typeface="Klavika Bd" panose="02000803050000020004" pitchFamily="50" charset="0"/>
              </a:rPr>
              <a:t>Avoiding Compliance Pitfalls</a:t>
            </a:r>
          </a:p>
        </p:txBody>
      </p:sp>
      <p:pic>
        <p:nvPicPr>
          <p:cNvPr id="9" name="Picture 2" descr="Coalfire Federal Becomes CMMC Registered Provider Organization (RPO)">
            <a:extLst>
              <a:ext uri="{FF2B5EF4-FFF2-40B4-BE49-F238E27FC236}">
                <a16:creationId xmlns:a16="http://schemas.microsoft.com/office/drawing/2014/main" id="{DB8668F5-652F-4C59-9086-CD0A56CF16A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2402" y="5764996"/>
            <a:ext cx="2007196" cy="40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035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8A861D-CA07-4DC2-A4A8-8B4C854933E1}"/>
              </a:ext>
            </a:extLst>
          </p:cNvPr>
          <p:cNvSpPr/>
          <p:nvPr/>
        </p:nvSpPr>
        <p:spPr>
          <a:xfrm>
            <a:off x="269630" y="188940"/>
            <a:ext cx="11652739" cy="64164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8E80FA4-E4D4-4D0E-B964-C03046B4EAE9}"/>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66F609-E0E7-483C-98B7-3CDCA1E1B646}"/>
              </a:ext>
            </a:extLst>
          </p:cNvPr>
          <p:cNvSpPr>
            <a:spLocks noGrp="1"/>
          </p:cNvSpPr>
          <p:nvPr>
            <p:ph type="title"/>
          </p:nvPr>
        </p:nvSpPr>
        <p:spPr>
          <a:xfrm>
            <a:off x="758283" y="275770"/>
            <a:ext cx="10825556" cy="1085029"/>
          </a:xfrm>
        </p:spPr>
        <p:txBody>
          <a:bodyPr>
            <a:normAutofit/>
          </a:bodyPr>
          <a:lstStyle/>
          <a:p>
            <a:r>
              <a:rPr lang="en-US" sz="3200" dirty="0">
                <a:latin typeface="Klavika Bd" panose="02000803050000020004" pitchFamily="50" charset="0"/>
              </a:rPr>
              <a:t>Avoiding Compliance Pitfalls by Relying on Proven Solutions</a:t>
            </a:r>
          </a:p>
        </p:txBody>
      </p:sp>
      <p:sp>
        <p:nvSpPr>
          <p:cNvPr id="3" name="Text Placeholder 2">
            <a:extLst>
              <a:ext uri="{FF2B5EF4-FFF2-40B4-BE49-F238E27FC236}">
                <a16:creationId xmlns:a16="http://schemas.microsoft.com/office/drawing/2014/main" id="{733B3AE6-535D-4289-B369-2C5458D95513}"/>
              </a:ext>
            </a:extLst>
          </p:cNvPr>
          <p:cNvSpPr>
            <a:spLocks noGrp="1"/>
          </p:cNvSpPr>
          <p:nvPr>
            <p:ph type="body" sz="quarter" idx="11"/>
          </p:nvPr>
        </p:nvSpPr>
        <p:spPr>
          <a:xfrm>
            <a:off x="1103946" y="1451001"/>
            <a:ext cx="10361612" cy="5131229"/>
          </a:xfrm>
        </p:spPr>
        <p:txBody>
          <a:bodyPr lIns="0" tIns="0" rIns="0" bIns="0" anchor="t">
            <a:normAutofit/>
          </a:bodyPr>
          <a:lstStyle/>
          <a:p>
            <a:pPr marL="0" indent="0">
              <a:spcBef>
                <a:spcPts val="600"/>
              </a:spcBef>
              <a:buNone/>
            </a:pPr>
            <a:r>
              <a:rPr lang="en-US" b="1" dirty="0">
                <a:solidFill>
                  <a:srgbClr val="F05F2A"/>
                </a:solidFill>
                <a:latin typeface="Tahoma" panose="020B0604030504040204" pitchFamily="34" charset="0"/>
                <a:ea typeface="Tahoma" panose="020B0604030504040204" pitchFamily="34" charset="0"/>
                <a:cs typeface="Tahoma" panose="020B0604030504040204" pitchFamily="34" charset="0"/>
              </a:rPr>
              <a:t>A few key points:</a:t>
            </a:r>
          </a:p>
          <a:p>
            <a:pPr>
              <a:lnSpc>
                <a:spcPct val="150000"/>
              </a:lnSpc>
              <a:spcBef>
                <a:spcPts val="600"/>
              </a:spcBef>
            </a:pPr>
            <a:r>
              <a:rPr lang="en-US" sz="2000" b="1" dirty="0">
                <a:latin typeface="Tahoma" panose="020B0604030504040204" pitchFamily="34" charset="0"/>
                <a:ea typeface="Tahoma" panose="020B0604030504040204" pitchFamily="34" charset="0"/>
                <a:cs typeface="Tahoma" panose="020B0604030504040204" pitchFamily="34" charset="0"/>
              </a:rPr>
              <a:t>It’s not about compliance</a:t>
            </a:r>
          </a:p>
          <a:p>
            <a:pPr>
              <a:lnSpc>
                <a:spcPct val="150000"/>
              </a:lnSpc>
              <a:spcBef>
                <a:spcPts val="1200"/>
              </a:spcBef>
            </a:pPr>
            <a:r>
              <a:rPr lang="en-US" sz="2000" b="1" dirty="0">
                <a:latin typeface="Tahoma" panose="020B0604030504040204" pitchFamily="34" charset="0"/>
                <a:ea typeface="Tahoma" panose="020B0604030504040204" pitchFamily="34" charset="0"/>
                <a:cs typeface="Tahoma" panose="020B0604030504040204" pitchFamily="34" charset="0"/>
              </a:rPr>
              <a:t>A lot of changes over the past 4 months, but nothing has changed</a:t>
            </a:r>
          </a:p>
          <a:p>
            <a:pPr marL="915670" lvl="2" indent="-342900">
              <a:lnSpc>
                <a:spcPct val="150000"/>
              </a:lnSpc>
              <a:spcBef>
                <a:spcPts val="600"/>
              </a:spcBef>
            </a:pPr>
            <a:r>
              <a:rPr lang="en-US" dirty="0">
                <a:latin typeface="Tahoma" panose="020B0604030504040204" pitchFamily="34" charset="0"/>
                <a:ea typeface="Tahoma" panose="020B0604030504040204" pitchFamily="34" charset="0"/>
                <a:cs typeface="Tahoma" panose="020B0604030504040204" pitchFamily="34" charset="0"/>
              </a:rPr>
              <a:t>DFARS 252.204-7012 is still the law of the land, NIST 800-171 is still required</a:t>
            </a:r>
          </a:p>
          <a:p>
            <a:pPr>
              <a:lnSpc>
                <a:spcPct val="150000"/>
              </a:lnSpc>
              <a:spcBef>
                <a:spcPts val="1800"/>
              </a:spcBef>
            </a:pPr>
            <a:r>
              <a:rPr lang="en-US" sz="2000" b="1" dirty="0">
                <a:latin typeface="Tahoma" panose="020B0604030504040204" pitchFamily="34" charset="0"/>
                <a:ea typeface="Tahoma" panose="020B0604030504040204" pitchFamily="34" charset="0"/>
                <a:cs typeface="Tahoma" panose="020B0604030504040204" pitchFamily="34" charset="0"/>
              </a:rPr>
              <a:t>We couldn’t get there from here before</a:t>
            </a:r>
          </a:p>
          <a:p>
            <a:pPr marL="915987" lvl="3" indent="-342900">
              <a:lnSpc>
                <a:spcPct val="150000"/>
              </a:lnSpc>
              <a:spcBef>
                <a:spcPts val="600"/>
              </a:spcBef>
              <a:spcAft>
                <a:spcPts val="600"/>
              </a:spcAft>
            </a:pPr>
            <a:r>
              <a:rPr lang="en-US" sz="2000" i="1" dirty="0">
                <a:latin typeface="Tahoma" panose="020B0604030504040204" pitchFamily="34" charset="0"/>
                <a:ea typeface="Tahoma" panose="020B0604030504040204" pitchFamily="34" charset="0"/>
                <a:cs typeface="Tahoma" panose="020B0604030504040204" pitchFamily="34" charset="0"/>
              </a:rPr>
              <a:t>Insanity: “doing the same thing over again and expecting different results”</a:t>
            </a:r>
            <a:endParaRPr lang="en-US" sz="2000" b="0" dirty="0">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1200"/>
              </a:spcBef>
            </a:pPr>
            <a:r>
              <a:rPr lang="en-US" sz="2000" b="1" dirty="0">
                <a:latin typeface="Tahoma" panose="020B0604030504040204" pitchFamily="34" charset="0"/>
                <a:ea typeface="Tahoma" panose="020B0604030504040204" pitchFamily="34" charset="0"/>
                <a:cs typeface="Tahoma" panose="020B0604030504040204" pitchFamily="34" charset="0"/>
              </a:rPr>
              <a:t>Ergo, we need to do something different</a:t>
            </a:r>
          </a:p>
          <a:p>
            <a:pPr marL="915988" lvl="2" indent="-342900">
              <a:lnSpc>
                <a:spcPct val="150000"/>
              </a:lnSpc>
              <a:spcBef>
                <a:spcPts val="1200"/>
              </a:spcBef>
            </a:pPr>
            <a:r>
              <a:rPr lang="en-US" dirty="0">
                <a:latin typeface="Tahoma" panose="020B0604030504040204" pitchFamily="34" charset="0"/>
                <a:ea typeface="Tahoma" panose="020B0604030504040204" pitchFamily="34" charset="0"/>
                <a:cs typeface="Tahoma" panose="020B0604030504040204" pitchFamily="34" charset="0"/>
              </a:rPr>
              <a:t>Pre-Vetted solutions vs 350,000 individual DIY projects</a:t>
            </a:r>
          </a:p>
        </p:txBody>
      </p:sp>
      <p:pic>
        <p:nvPicPr>
          <p:cNvPr id="7" name="Picture 2" descr="Coalfire Federal Becomes CMMC Registered Provider Organization (RPO)">
            <a:extLst>
              <a:ext uri="{FF2B5EF4-FFF2-40B4-BE49-F238E27FC236}">
                <a16:creationId xmlns:a16="http://schemas.microsoft.com/office/drawing/2014/main" id="{75D7A8EE-6B3C-41B0-8F22-58214AAC242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28794" y="6014155"/>
            <a:ext cx="2007196" cy="40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784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A99665-271E-4BD5-A00C-A81D4FEF6ADF}"/>
              </a:ext>
            </a:extLst>
          </p:cNvPr>
          <p:cNvSpPr/>
          <p:nvPr/>
        </p:nvSpPr>
        <p:spPr>
          <a:xfrm>
            <a:off x="269630" y="188940"/>
            <a:ext cx="11652739" cy="64164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23748E-42DC-498E-B826-5D7162929E47}"/>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66F609-E0E7-483C-98B7-3CDCA1E1B646}"/>
              </a:ext>
            </a:extLst>
          </p:cNvPr>
          <p:cNvSpPr>
            <a:spLocks noGrp="1"/>
          </p:cNvSpPr>
          <p:nvPr>
            <p:ph type="title"/>
          </p:nvPr>
        </p:nvSpPr>
        <p:spPr>
          <a:xfrm>
            <a:off x="758283" y="275770"/>
            <a:ext cx="10825556" cy="1085029"/>
          </a:xfrm>
        </p:spPr>
        <p:txBody>
          <a:bodyPr>
            <a:normAutofit fontScale="90000"/>
          </a:bodyPr>
          <a:lstStyle/>
          <a:p>
            <a:r>
              <a:rPr lang="en-US" dirty="0"/>
              <a:t>Essentials for Achieving Minimum Security Threshold (and complying with DFARS &amp; CMMC)</a:t>
            </a:r>
          </a:p>
        </p:txBody>
      </p:sp>
      <p:sp>
        <p:nvSpPr>
          <p:cNvPr id="3" name="Text Placeholder 2">
            <a:extLst>
              <a:ext uri="{FF2B5EF4-FFF2-40B4-BE49-F238E27FC236}">
                <a16:creationId xmlns:a16="http://schemas.microsoft.com/office/drawing/2014/main" id="{733B3AE6-535D-4289-B369-2C5458D95513}"/>
              </a:ext>
            </a:extLst>
          </p:cNvPr>
          <p:cNvSpPr>
            <a:spLocks noGrp="1"/>
          </p:cNvSpPr>
          <p:nvPr>
            <p:ph type="body" sz="quarter" idx="11"/>
          </p:nvPr>
        </p:nvSpPr>
        <p:spPr>
          <a:xfrm>
            <a:off x="1222227" y="1792968"/>
            <a:ext cx="10361612" cy="5131229"/>
          </a:xfrm>
        </p:spPr>
        <p:txBody>
          <a:bodyPr lIns="0" tIns="0" rIns="0" bIns="0" anchor="t">
            <a:normAutofit/>
          </a:bodyPr>
          <a:lstStyle/>
          <a:p>
            <a:pPr marL="0" indent="0">
              <a:spcBef>
                <a:spcPts val="600"/>
              </a:spcBef>
              <a:buNone/>
            </a:pPr>
            <a:r>
              <a:rPr lang="en-US" b="1" dirty="0">
                <a:solidFill>
                  <a:srgbClr val="F05F2A"/>
                </a:solidFill>
                <a:latin typeface="Tahoma" panose="020B0604030504040204" pitchFamily="34" charset="0"/>
                <a:ea typeface="Tahoma" panose="020B0604030504040204" pitchFamily="34" charset="0"/>
                <a:cs typeface="Tahoma" panose="020B0604030504040204" pitchFamily="34" charset="0"/>
              </a:rPr>
              <a:t>Secure, Compliant Environments Must: </a:t>
            </a:r>
          </a:p>
          <a:p>
            <a:pPr marL="285750" indent="-285750">
              <a:lnSpc>
                <a:spcPct val="150000"/>
              </a:lnSpc>
              <a:spcBef>
                <a:spcPts val="600"/>
              </a:spcBef>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Satisfy 110 NIST 800-171 Controls </a:t>
            </a:r>
          </a:p>
          <a:p>
            <a:pPr marL="285750" indent="-285750">
              <a:lnSpc>
                <a:spcPct val="150000"/>
              </a:lnSpc>
              <a:spcBef>
                <a:spcPts val="1200"/>
              </a:spcBef>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Cloud Services must be FedRAMP Moderate Baseline Equivalent</a:t>
            </a:r>
          </a:p>
          <a:p>
            <a:pPr marL="285750" indent="-285750">
              <a:lnSpc>
                <a:spcPct val="150000"/>
              </a:lnSpc>
              <a:spcBef>
                <a:spcPts val="1200"/>
              </a:spcBef>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Must use FIPS 140-2 Validated Encryption</a:t>
            </a:r>
          </a:p>
          <a:p>
            <a:pPr marL="858838" lvl="2" indent="-285750">
              <a:lnSpc>
                <a:spcPct val="150000"/>
              </a:lnSpc>
              <a:spcBef>
                <a:spcPts val="600"/>
              </a:spcBef>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Data in transit and data at rest</a:t>
            </a:r>
          </a:p>
          <a:p>
            <a:pPr marL="285750" indent="-285750">
              <a:lnSpc>
                <a:spcPct val="150000"/>
              </a:lnSpc>
              <a:spcBef>
                <a:spcPts val="1200"/>
              </a:spcBef>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Must satisfy DFARS 7012 (c-g)</a:t>
            </a:r>
          </a:p>
          <a:p>
            <a:pPr marL="915670" lvl="2" indent="-342900">
              <a:lnSpc>
                <a:spcPct val="150000"/>
              </a:lnSpc>
              <a:spcBef>
                <a:spcPts val="600"/>
              </a:spcBef>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To ensure data is provided to DoD in the event of a cyber incident</a:t>
            </a:r>
          </a:p>
        </p:txBody>
      </p:sp>
      <p:pic>
        <p:nvPicPr>
          <p:cNvPr id="7" name="Picture 2" descr="Coalfire Federal Becomes CMMC Registered Provider Organization (RPO)">
            <a:extLst>
              <a:ext uri="{FF2B5EF4-FFF2-40B4-BE49-F238E27FC236}">
                <a16:creationId xmlns:a16="http://schemas.microsoft.com/office/drawing/2014/main" id="{23787FE6-27C3-4ADB-B5C6-38E1FE54B17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28794" y="6014155"/>
            <a:ext cx="2007196" cy="40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745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AC50B0-ADCC-4E23-B612-5C46E3D59FB0}"/>
              </a:ext>
            </a:extLst>
          </p:cNvPr>
          <p:cNvSpPr/>
          <p:nvPr/>
        </p:nvSpPr>
        <p:spPr>
          <a:xfrm>
            <a:off x="269630" y="188940"/>
            <a:ext cx="11652739" cy="64164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C3CCCCE-74FF-4DA5-9D26-63CD39C91C8D}"/>
              </a:ext>
            </a:extLst>
          </p:cNvPr>
          <p:cNvSpPr/>
          <p:nvPr/>
        </p:nvSpPr>
        <p:spPr>
          <a:xfrm>
            <a:off x="0" y="-31845"/>
            <a:ext cx="12192000" cy="6858000"/>
          </a:xfrm>
          <a:prstGeom prst="rect">
            <a:avLst/>
          </a:prstGeom>
          <a:noFill/>
          <a:ln w="57150">
            <a:solidFill>
              <a:srgbClr val="1F2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CDB6064-F23B-4443-B158-DC4E58C82428}"/>
              </a:ext>
            </a:extLst>
          </p:cNvPr>
          <p:cNvSpPr txBox="1"/>
          <p:nvPr/>
        </p:nvSpPr>
        <p:spPr>
          <a:xfrm>
            <a:off x="683342" y="2827437"/>
            <a:ext cx="10825316" cy="707886"/>
          </a:xfrm>
          <a:prstGeom prst="rect">
            <a:avLst/>
          </a:prstGeom>
          <a:noFill/>
        </p:spPr>
        <p:txBody>
          <a:bodyPr wrap="square" rtlCol="0">
            <a:spAutoFit/>
          </a:bodyPr>
          <a:lstStyle/>
          <a:p>
            <a:pPr algn="ctr"/>
            <a:r>
              <a:rPr lang="en-US" sz="4000" dirty="0">
                <a:solidFill>
                  <a:srgbClr val="1F2D57"/>
                </a:solidFill>
                <a:latin typeface="Klavika Bd" panose="02000803050000020004" pitchFamily="50" charset="0"/>
              </a:rPr>
              <a:t>The Path to Security &amp; Compliance</a:t>
            </a:r>
          </a:p>
        </p:txBody>
      </p:sp>
      <p:pic>
        <p:nvPicPr>
          <p:cNvPr id="10" name="Picture 9">
            <a:extLst>
              <a:ext uri="{FF2B5EF4-FFF2-40B4-BE49-F238E27FC236}">
                <a16:creationId xmlns:a16="http://schemas.microsoft.com/office/drawing/2014/main" id="{711CD047-2DCF-4163-82E3-5B09CEF391D5}"/>
              </a:ext>
            </a:extLst>
          </p:cNvPr>
          <p:cNvPicPr>
            <a:picLocks noChangeAspect="1"/>
          </p:cNvPicPr>
          <p:nvPr/>
        </p:nvPicPr>
        <p:blipFill>
          <a:blip r:embed="rId2"/>
          <a:stretch>
            <a:fillRect/>
          </a:stretch>
        </p:blipFill>
        <p:spPr>
          <a:xfrm>
            <a:off x="9274274" y="5210824"/>
            <a:ext cx="3052541" cy="2358781"/>
          </a:xfrm>
          <a:prstGeom prst="rect">
            <a:avLst/>
          </a:prstGeom>
        </p:spPr>
      </p:pic>
    </p:spTree>
    <p:extLst>
      <p:ext uri="{BB962C8B-B14F-4D97-AF65-F5344CB8AC3E}">
        <p14:creationId xmlns:p14="http://schemas.microsoft.com/office/powerpoint/2010/main" val="1372767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3151</Words>
  <Application>Microsoft Office PowerPoint</Application>
  <PresentationFormat>Widescreen</PresentationFormat>
  <Paragraphs>409</Paragraphs>
  <Slides>26</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Calibri Light</vt:lpstr>
      <vt:lpstr>Helvetica Neue</vt:lpstr>
      <vt:lpstr>Klavika Bd</vt:lpstr>
      <vt:lpstr>Klavika Regular</vt:lpstr>
      <vt:lpstr>Segoe UI Light</vt:lpstr>
      <vt:lpstr>Tahoma</vt:lpstr>
      <vt:lpstr>Trade Gothic LT Std</vt:lpstr>
      <vt:lpstr>Univers LT Std 55</vt:lpstr>
      <vt:lpstr>Office Theme</vt:lpstr>
      <vt:lpstr>PowerPoint Presentation</vt:lpstr>
      <vt:lpstr>PowerPoint Presentation</vt:lpstr>
      <vt:lpstr>PowerPoint Presentation</vt:lpstr>
      <vt:lpstr>PowerPoint Presentation</vt:lpstr>
      <vt:lpstr>PowerPoint Presentation</vt:lpstr>
      <vt:lpstr>PowerPoint Presentation</vt:lpstr>
      <vt:lpstr>Avoiding Compliance Pitfalls by Relying on Proven Solutions</vt:lpstr>
      <vt:lpstr>Essentials for Achieving Minimum Security Threshold (and complying with DFARS &amp; CMMC)</vt:lpstr>
      <vt:lpstr>PowerPoint Presentation</vt:lpstr>
      <vt:lpstr>The CMMC Ecosystem is Struggling</vt:lpstr>
      <vt:lpstr>Certainty to Certify is needed for Investments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4 Compliance Essentials for DFARS &amp; CMMC </vt:lpstr>
      <vt:lpstr>Objective Evidence PreVeil Meets DFARS &amp; CMMC Compliance Requirements</vt:lpstr>
      <vt:lpstr>Simple 3 Step Process to Achieve Compliance, Reduce Cost and Save Time</vt:lpstr>
      <vt:lpstr>Step 1: Add PreVeil to existing O365/GSuite/Exchange </vt:lpstr>
      <vt:lpstr>Step 2: Use PreVeil Provided CMMC, NIST 800-171 Documentation to Develop SSP</vt:lpstr>
      <vt:lpstr>Step 3: Address Remaining Gaps with Trained Consultant</vt:lpstr>
      <vt:lpstr>Compliant 110 😊  With Security First Approach</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Orlee Berlove</dc:creator>
  <cp:lastModifiedBy>Orlee Berlove</cp:lastModifiedBy>
  <cp:revision>72</cp:revision>
  <dcterms:created xsi:type="dcterms:W3CDTF">2021-11-16T18:01:00Z</dcterms:created>
  <dcterms:modified xsi:type="dcterms:W3CDTF">2022-03-02T18:00:35Z</dcterms:modified>
</cp:coreProperties>
</file>