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19"/>
  </p:notesMasterIdLst>
  <p:handoutMasterIdLst>
    <p:handoutMasterId r:id="rId20"/>
  </p:handoutMasterIdLst>
  <p:sldIdLst>
    <p:sldId id="1439" r:id="rId3"/>
    <p:sldId id="1432" r:id="rId4"/>
    <p:sldId id="1437" r:id="rId5"/>
    <p:sldId id="258" r:id="rId6"/>
    <p:sldId id="952" r:id="rId7"/>
    <p:sldId id="955" r:id="rId8"/>
    <p:sldId id="956" r:id="rId9"/>
    <p:sldId id="957" r:id="rId10"/>
    <p:sldId id="958" r:id="rId11"/>
    <p:sldId id="959" r:id="rId12"/>
    <p:sldId id="256" r:id="rId13"/>
    <p:sldId id="257" r:id="rId14"/>
    <p:sldId id="1436" r:id="rId15"/>
    <p:sldId id="1442" r:id="rId16"/>
    <p:sldId id="1440" r:id="rId17"/>
    <p:sldId id="14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ABC5FF-9B5D-CF01-8F61-510DC9E75471}" name="Noel Vestal" initials="NV" userId="S::nvestal@preveilsaas.onmicrosoft.com::520390ab-1f2e-468d-b25a-90a316799d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Veil Demo" initials="PD" lastIdx="0" clrIdx="0">
    <p:extLst>
      <p:ext uri="{19B8F6BF-5375-455C-9EA6-DF929625EA0E}">
        <p15:presenceInfo xmlns:p15="http://schemas.microsoft.com/office/powerpoint/2012/main" userId="PreVeil Dem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6"/>
    <a:srgbClr val="F05F2A"/>
    <a:srgbClr val="1F2D57"/>
    <a:srgbClr val="737377"/>
    <a:srgbClr val="197BEF"/>
    <a:srgbClr val="11BF35"/>
    <a:srgbClr val="E1E6EB"/>
    <a:srgbClr val="1FA8F6"/>
    <a:srgbClr val="0CBD38"/>
    <a:srgbClr val="3D6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0" autoAdjust="0"/>
    <p:restoredTop sz="93459" autoAdjust="0"/>
  </p:normalViewPr>
  <p:slideViewPr>
    <p:cSldViewPr snapToGrid="0" snapToObjects="1" showGuides="1">
      <p:cViewPr varScale="1">
        <p:scale>
          <a:sx n="147" d="100"/>
          <a:sy n="147" d="100"/>
        </p:scale>
        <p:origin x="216" y="304"/>
      </p:cViewPr>
      <p:guideLst>
        <p:guide orient="horz" pos="2160"/>
        <p:guide pos="3840"/>
      </p:guideLst>
    </p:cSldViewPr>
  </p:slideViewPr>
  <p:outlineViewPr>
    <p:cViewPr>
      <p:scale>
        <a:sx n="60" d="100"/>
        <a:sy n="6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EE326-D4A3-433D-B28B-BCFAE1E26DA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2778D0-BCA7-40C3-B9DE-ABAE176E53D1}">
      <dgm:prSet/>
      <dgm:spPr/>
      <dgm:t>
        <a:bodyPr/>
        <a:lstStyle/>
        <a:p>
          <a:pPr>
            <a:defRPr cap="all"/>
          </a:pPr>
          <a:r>
            <a:rPr lang="en-US" dirty="0"/>
            <a:t>What are My key compliance objectives for DFARS, CMMC</a:t>
          </a:r>
        </a:p>
      </dgm:t>
    </dgm:pt>
    <dgm:pt modelId="{7AD8419E-9526-4AF8-9673-199340FDE542}" type="parTrans" cxnId="{0905F822-808D-4D91-A431-7A4D3FD01DE0}">
      <dgm:prSet/>
      <dgm:spPr/>
      <dgm:t>
        <a:bodyPr/>
        <a:lstStyle/>
        <a:p>
          <a:endParaRPr lang="en-US"/>
        </a:p>
      </dgm:t>
    </dgm:pt>
    <dgm:pt modelId="{7B22399B-D746-4F62-8660-DAA8FC6B8046}" type="sibTrans" cxnId="{0905F822-808D-4D91-A431-7A4D3FD01DE0}">
      <dgm:prSet/>
      <dgm:spPr/>
      <dgm:t>
        <a:bodyPr/>
        <a:lstStyle/>
        <a:p>
          <a:endParaRPr lang="en-US"/>
        </a:p>
      </dgm:t>
    </dgm:pt>
    <dgm:pt modelId="{D10A7980-0083-4E29-BFF9-5CD2CF2798F6}">
      <dgm:prSet/>
      <dgm:spPr/>
      <dgm:t>
        <a:bodyPr/>
        <a:lstStyle/>
        <a:p>
          <a:pPr>
            <a:defRPr cap="all"/>
          </a:pPr>
          <a:r>
            <a:rPr lang="en-US" dirty="0"/>
            <a:t>What are cost Drivers  for compliance</a:t>
          </a:r>
        </a:p>
      </dgm:t>
    </dgm:pt>
    <dgm:pt modelId="{FE77B22C-27B4-4333-BF5F-74C12A7B7B0A}" type="parTrans" cxnId="{86A8AB2D-B259-4256-8FD4-968662F6E015}">
      <dgm:prSet/>
      <dgm:spPr/>
      <dgm:t>
        <a:bodyPr/>
        <a:lstStyle/>
        <a:p>
          <a:endParaRPr lang="en-US"/>
        </a:p>
      </dgm:t>
    </dgm:pt>
    <dgm:pt modelId="{81513FEF-2669-4D93-B86A-CB6B1DE37E77}" type="sibTrans" cxnId="{86A8AB2D-B259-4256-8FD4-968662F6E015}">
      <dgm:prSet/>
      <dgm:spPr/>
      <dgm:t>
        <a:bodyPr/>
        <a:lstStyle/>
        <a:p>
          <a:endParaRPr lang="en-US"/>
        </a:p>
      </dgm:t>
    </dgm:pt>
    <dgm:pt modelId="{0E58F96F-B69B-45C0-A467-3E85EDA52198}">
      <dgm:prSet/>
      <dgm:spPr/>
      <dgm:t>
        <a:bodyPr/>
        <a:lstStyle/>
        <a:p>
          <a:pPr>
            <a:defRPr cap="all"/>
          </a:pPr>
          <a:r>
            <a:rPr lang="en-US" dirty="0"/>
            <a:t>What are my organization’s capabilities</a:t>
          </a:r>
        </a:p>
      </dgm:t>
    </dgm:pt>
    <dgm:pt modelId="{FBEEAC2F-B498-4745-A9B0-9CC359491EE7}" type="parTrans" cxnId="{8F5E78E0-B24B-4F0C-A7D1-652D5580BA23}">
      <dgm:prSet/>
      <dgm:spPr/>
      <dgm:t>
        <a:bodyPr/>
        <a:lstStyle/>
        <a:p>
          <a:endParaRPr lang="en-US"/>
        </a:p>
      </dgm:t>
    </dgm:pt>
    <dgm:pt modelId="{5B7732ED-0A7F-4A85-A01A-FBD091363B61}" type="sibTrans" cxnId="{8F5E78E0-B24B-4F0C-A7D1-652D5580BA23}">
      <dgm:prSet/>
      <dgm:spPr/>
      <dgm:t>
        <a:bodyPr/>
        <a:lstStyle/>
        <a:p>
          <a:endParaRPr lang="en-US"/>
        </a:p>
      </dgm:t>
    </dgm:pt>
    <dgm:pt modelId="{49908207-B4AD-469B-86EC-754774541AC4}">
      <dgm:prSet/>
      <dgm:spPr/>
      <dgm:t>
        <a:bodyPr/>
        <a:lstStyle/>
        <a:p>
          <a:pPr>
            <a:defRPr cap="all"/>
          </a:pPr>
          <a:r>
            <a:rPr lang="en-US" dirty="0"/>
            <a:t>How WILL CLOUD SERVICES Simplify compliance</a:t>
          </a:r>
        </a:p>
      </dgm:t>
    </dgm:pt>
    <dgm:pt modelId="{75D026C9-9701-454F-B187-2678FA17E1AF}" type="parTrans" cxnId="{BE4930C3-C9EB-45AF-896F-2A96EEE87497}">
      <dgm:prSet/>
      <dgm:spPr/>
      <dgm:t>
        <a:bodyPr/>
        <a:lstStyle/>
        <a:p>
          <a:endParaRPr lang="en-US"/>
        </a:p>
      </dgm:t>
    </dgm:pt>
    <dgm:pt modelId="{98BFD85F-D55F-4339-9978-1C2F47294835}" type="sibTrans" cxnId="{BE4930C3-C9EB-45AF-896F-2A96EEE87497}">
      <dgm:prSet/>
      <dgm:spPr/>
      <dgm:t>
        <a:bodyPr/>
        <a:lstStyle/>
        <a:p>
          <a:endParaRPr lang="en-US"/>
        </a:p>
      </dgm:t>
    </dgm:pt>
    <dgm:pt modelId="{CA9C6282-3CA6-40E6-8542-63D7466A3ECB}" type="pres">
      <dgm:prSet presAssocID="{FB6EE326-D4A3-433D-B28B-BCFAE1E26DA0}" presName="root" presStyleCnt="0">
        <dgm:presLayoutVars>
          <dgm:dir/>
          <dgm:resizeHandles val="exact"/>
        </dgm:presLayoutVars>
      </dgm:prSet>
      <dgm:spPr/>
    </dgm:pt>
    <dgm:pt modelId="{185DED08-E7C0-448F-A635-6B4D182BFD52}" type="pres">
      <dgm:prSet presAssocID="{942778D0-BCA7-40C3-B9DE-ABAE176E53D1}" presName="compNode" presStyleCnt="0"/>
      <dgm:spPr/>
    </dgm:pt>
    <dgm:pt modelId="{F5A081B2-1422-4807-B408-5727E84E4730}" type="pres">
      <dgm:prSet presAssocID="{942778D0-BCA7-40C3-B9DE-ABAE176E53D1}" presName="iconBgRect" presStyleLbl="bgShp" presStyleIdx="0" presStyleCnt="4"/>
      <dgm:spPr/>
    </dgm:pt>
    <dgm:pt modelId="{22FC3911-0174-41DE-9B6B-5EE1FB404C30}" type="pres">
      <dgm:prSet presAssocID="{942778D0-BCA7-40C3-B9DE-ABAE176E53D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0039BA6-71D2-48D6-9C9D-9BF9CCD755F6}" type="pres">
      <dgm:prSet presAssocID="{942778D0-BCA7-40C3-B9DE-ABAE176E53D1}" presName="spaceRect" presStyleCnt="0"/>
      <dgm:spPr/>
    </dgm:pt>
    <dgm:pt modelId="{BFFF04AB-AB69-4448-8416-CC734B3AAFC9}" type="pres">
      <dgm:prSet presAssocID="{942778D0-BCA7-40C3-B9DE-ABAE176E53D1}" presName="textRect" presStyleLbl="revTx" presStyleIdx="0" presStyleCnt="4">
        <dgm:presLayoutVars>
          <dgm:chMax val="1"/>
          <dgm:chPref val="1"/>
        </dgm:presLayoutVars>
      </dgm:prSet>
      <dgm:spPr/>
    </dgm:pt>
    <dgm:pt modelId="{D796ACC0-E9EF-4995-A565-A4035A029212}" type="pres">
      <dgm:prSet presAssocID="{7B22399B-D746-4F62-8660-DAA8FC6B8046}" presName="sibTrans" presStyleCnt="0"/>
      <dgm:spPr/>
    </dgm:pt>
    <dgm:pt modelId="{A115F7EA-3F7B-4F07-9520-0C682F8437E4}" type="pres">
      <dgm:prSet presAssocID="{D10A7980-0083-4E29-BFF9-5CD2CF2798F6}" presName="compNode" presStyleCnt="0"/>
      <dgm:spPr/>
    </dgm:pt>
    <dgm:pt modelId="{847FEC3E-26D5-4E6D-A3DF-98D1A1BC4525}" type="pres">
      <dgm:prSet presAssocID="{D10A7980-0083-4E29-BFF9-5CD2CF2798F6}" presName="iconBgRect" presStyleLbl="bgShp" presStyleIdx="1" presStyleCnt="4"/>
      <dgm:spPr/>
    </dgm:pt>
    <dgm:pt modelId="{F62CA90D-B421-417D-872E-A54995B90061}" type="pres">
      <dgm:prSet presAssocID="{D10A7980-0083-4E29-BFF9-5CD2CF2798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B0E7B59-FEB2-455B-80D9-FECAECDF1CF2}" type="pres">
      <dgm:prSet presAssocID="{D10A7980-0083-4E29-BFF9-5CD2CF2798F6}" presName="spaceRect" presStyleCnt="0"/>
      <dgm:spPr/>
    </dgm:pt>
    <dgm:pt modelId="{9D7CB614-2E31-41EA-B8A3-12F3C0A2B088}" type="pres">
      <dgm:prSet presAssocID="{D10A7980-0083-4E29-BFF9-5CD2CF2798F6}" presName="textRect" presStyleLbl="revTx" presStyleIdx="1" presStyleCnt="4">
        <dgm:presLayoutVars>
          <dgm:chMax val="1"/>
          <dgm:chPref val="1"/>
        </dgm:presLayoutVars>
      </dgm:prSet>
      <dgm:spPr/>
    </dgm:pt>
    <dgm:pt modelId="{96F85D2B-4DDA-4214-8D72-C926425AD845}" type="pres">
      <dgm:prSet presAssocID="{81513FEF-2669-4D93-B86A-CB6B1DE37E77}" presName="sibTrans" presStyleCnt="0"/>
      <dgm:spPr/>
    </dgm:pt>
    <dgm:pt modelId="{2B3B2BF8-F5F8-4B8B-A4D8-3F9BE72D512B}" type="pres">
      <dgm:prSet presAssocID="{0E58F96F-B69B-45C0-A467-3E85EDA52198}" presName="compNode" presStyleCnt="0"/>
      <dgm:spPr/>
    </dgm:pt>
    <dgm:pt modelId="{AF94627E-A0A6-4EB3-83B6-C9CC37893FAC}" type="pres">
      <dgm:prSet presAssocID="{0E58F96F-B69B-45C0-A467-3E85EDA52198}" presName="iconBgRect" presStyleLbl="bgShp" presStyleIdx="2" presStyleCnt="4"/>
      <dgm:spPr/>
    </dgm:pt>
    <dgm:pt modelId="{62C6D9CF-3107-4E5A-B2A7-E773D53ACB6E}" type="pres">
      <dgm:prSet presAssocID="{0E58F96F-B69B-45C0-A467-3E85EDA5219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670E0A4-1AD6-404D-9986-184912C9A199}" type="pres">
      <dgm:prSet presAssocID="{0E58F96F-B69B-45C0-A467-3E85EDA52198}" presName="spaceRect" presStyleCnt="0"/>
      <dgm:spPr/>
    </dgm:pt>
    <dgm:pt modelId="{8FB1CDAE-4BF8-476C-8725-287A3FF46959}" type="pres">
      <dgm:prSet presAssocID="{0E58F96F-B69B-45C0-A467-3E85EDA52198}" presName="textRect" presStyleLbl="revTx" presStyleIdx="2" presStyleCnt="4">
        <dgm:presLayoutVars>
          <dgm:chMax val="1"/>
          <dgm:chPref val="1"/>
        </dgm:presLayoutVars>
      </dgm:prSet>
      <dgm:spPr/>
    </dgm:pt>
    <dgm:pt modelId="{AC0448E0-3516-42F1-8C3C-80EB1B06842B}" type="pres">
      <dgm:prSet presAssocID="{5B7732ED-0A7F-4A85-A01A-FBD091363B61}" presName="sibTrans" presStyleCnt="0"/>
      <dgm:spPr/>
    </dgm:pt>
    <dgm:pt modelId="{3A7F5022-F881-4077-A48D-8E1FA1E56338}" type="pres">
      <dgm:prSet presAssocID="{49908207-B4AD-469B-86EC-754774541AC4}" presName="compNode" presStyleCnt="0"/>
      <dgm:spPr/>
    </dgm:pt>
    <dgm:pt modelId="{C749AC2E-8DED-4CC8-8850-366B3F0D72CC}" type="pres">
      <dgm:prSet presAssocID="{49908207-B4AD-469B-86EC-754774541AC4}" presName="iconBgRect" presStyleLbl="bgShp" presStyleIdx="3" presStyleCnt="4"/>
      <dgm:spPr/>
    </dgm:pt>
    <dgm:pt modelId="{77FE2C92-6737-4252-8212-B6E74BD79A2F}" type="pres">
      <dgm:prSet presAssocID="{49908207-B4AD-469B-86EC-754774541AC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670F4B2-106E-4F44-8792-CE51F687A902}" type="pres">
      <dgm:prSet presAssocID="{49908207-B4AD-469B-86EC-754774541AC4}" presName="spaceRect" presStyleCnt="0"/>
      <dgm:spPr/>
    </dgm:pt>
    <dgm:pt modelId="{0A66CD5E-9F09-472E-91B9-C1BB735F1F3E}" type="pres">
      <dgm:prSet presAssocID="{49908207-B4AD-469B-86EC-754774541AC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905F822-808D-4D91-A431-7A4D3FD01DE0}" srcId="{FB6EE326-D4A3-433D-B28B-BCFAE1E26DA0}" destId="{942778D0-BCA7-40C3-B9DE-ABAE176E53D1}" srcOrd="0" destOrd="0" parTransId="{7AD8419E-9526-4AF8-9673-199340FDE542}" sibTransId="{7B22399B-D746-4F62-8660-DAA8FC6B8046}"/>
    <dgm:cxn modelId="{86A8AB2D-B259-4256-8FD4-968662F6E015}" srcId="{FB6EE326-D4A3-433D-B28B-BCFAE1E26DA0}" destId="{D10A7980-0083-4E29-BFF9-5CD2CF2798F6}" srcOrd="1" destOrd="0" parTransId="{FE77B22C-27B4-4333-BF5F-74C12A7B7B0A}" sibTransId="{81513FEF-2669-4D93-B86A-CB6B1DE37E77}"/>
    <dgm:cxn modelId="{24E6B643-6382-4808-9D49-E33A5219D4EA}" type="presOf" srcId="{942778D0-BCA7-40C3-B9DE-ABAE176E53D1}" destId="{BFFF04AB-AB69-4448-8416-CC734B3AAFC9}" srcOrd="0" destOrd="0" presId="urn:microsoft.com/office/officeart/2018/5/layout/IconCircleLabelList"/>
    <dgm:cxn modelId="{198EB369-451E-4549-8271-871BD30AFA48}" type="presOf" srcId="{D10A7980-0083-4E29-BFF9-5CD2CF2798F6}" destId="{9D7CB614-2E31-41EA-B8A3-12F3C0A2B088}" srcOrd="0" destOrd="0" presId="urn:microsoft.com/office/officeart/2018/5/layout/IconCircleLabelList"/>
    <dgm:cxn modelId="{146AF3A1-CCA5-42E1-A625-30BD0791C242}" type="presOf" srcId="{0E58F96F-B69B-45C0-A467-3E85EDA52198}" destId="{8FB1CDAE-4BF8-476C-8725-287A3FF46959}" srcOrd="0" destOrd="0" presId="urn:microsoft.com/office/officeart/2018/5/layout/IconCircleLabelList"/>
    <dgm:cxn modelId="{AB2377A7-B481-4788-9C1F-07F2C98B1B01}" type="presOf" srcId="{49908207-B4AD-469B-86EC-754774541AC4}" destId="{0A66CD5E-9F09-472E-91B9-C1BB735F1F3E}" srcOrd="0" destOrd="0" presId="urn:microsoft.com/office/officeart/2018/5/layout/IconCircleLabelList"/>
    <dgm:cxn modelId="{BE4930C3-C9EB-45AF-896F-2A96EEE87497}" srcId="{FB6EE326-D4A3-433D-B28B-BCFAE1E26DA0}" destId="{49908207-B4AD-469B-86EC-754774541AC4}" srcOrd="3" destOrd="0" parTransId="{75D026C9-9701-454F-B187-2678FA17E1AF}" sibTransId="{98BFD85F-D55F-4339-9978-1C2F47294835}"/>
    <dgm:cxn modelId="{8F5E78E0-B24B-4F0C-A7D1-652D5580BA23}" srcId="{FB6EE326-D4A3-433D-B28B-BCFAE1E26DA0}" destId="{0E58F96F-B69B-45C0-A467-3E85EDA52198}" srcOrd="2" destOrd="0" parTransId="{FBEEAC2F-B498-4745-A9B0-9CC359491EE7}" sibTransId="{5B7732ED-0A7F-4A85-A01A-FBD091363B61}"/>
    <dgm:cxn modelId="{327365E2-8ACB-4847-941B-A3F0BA959917}" type="presOf" srcId="{FB6EE326-D4A3-433D-B28B-BCFAE1E26DA0}" destId="{CA9C6282-3CA6-40E6-8542-63D7466A3ECB}" srcOrd="0" destOrd="0" presId="urn:microsoft.com/office/officeart/2018/5/layout/IconCircleLabelList"/>
    <dgm:cxn modelId="{53398FCD-435C-4CC9-A042-5DBDF388FADF}" type="presParOf" srcId="{CA9C6282-3CA6-40E6-8542-63D7466A3ECB}" destId="{185DED08-E7C0-448F-A635-6B4D182BFD52}" srcOrd="0" destOrd="0" presId="urn:microsoft.com/office/officeart/2018/5/layout/IconCircleLabelList"/>
    <dgm:cxn modelId="{359D1D8C-4F2D-4F7D-9EE9-C1781D50A85C}" type="presParOf" srcId="{185DED08-E7C0-448F-A635-6B4D182BFD52}" destId="{F5A081B2-1422-4807-B408-5727E84E4730}" srcOrd="0" destOrd="0" presId="urn:microsoft.com/office/officeart/2018/5/layout/IconCircleLabelList"/>
    <dgm:cxn modelId="{8BDB7CE6-E051-4B7F-A358-E4ABBA27D87F}" type="presParOf" srcId="{185DED08-E7C0-448F-A635-6B4D182BFD52}" destId="{22FC3911-0174-41DE-9B6B-5EE1FB404C30}" srcOrd="1" destOrd="0" presId="urn:microsoft.com/office/officeart/2018/5/layout/IconCircleLabelList"/>
    <dgm:cxn modelId="{FB0E84CD-1992-4299-B3FC-8BAF58171829}" type="presParOf" srcId="{185DED08-E7C0-448F-A635-6B4D182BFD52}" destId="{A0039BA6-71D2-48D6-9C9D-9BF9CCD755F6}" srcOrd="2" destOrd="0" presId="urn:microsoft.com/office/officeart/2018/5/layout/IconCircleLabelList"/>
    <dgm:cxn modelId="{05AEBCCC-199F-4D51-A060-D36EB2EAE2FE}" type="presParOf" srcId="{185DED08-E7C0-448F-A635-6B4D182BFD52}" destId="{BFFF04AB-AB69-4448-8416-CC734B3AAFC9}" srcOrd="3" destOrd="0" presId="urn:microsoft.com/office/officeart/2018/5/layout/IconCircleLabelList"/>
    <dgm:cxn modelId="{4B255CEE-4A93-4575-87B5-46D9FE01CC91}" type="presParOf" srcId="{CA9C6282-3CA6-40E6-8542-63D7466A3ECB}" destId="{D796ACC0-E9EF-4995-A565-A4035A029212}" srcOrd="1" destOrd="0" presId="urn:microsoft.com/office/officeart/2018/5/layout/IconCircleLabelList"/>
    <dgm:cxn modelId="{25C7DF11-A275-4DCF-9C03-6C47B5EE191C}" type="presParOf" srcId="{CA9C6282-3CA6-40E6-8542-63D7466A3ECB}" destId="{A115F7EA-3F7B-4F07-9520-0C682F8437E4}" srcOrd="2" destOrd="0" presId="urn:microsoft.com/office/officeart/2018/5/layout/IconCircleLabelList"/>
    <dgm:cxn modelId="{697754FC-FB31-4EB7-83BB-54C004480B8E}" type="presParOf" srcId="{A115F7EA-3F7B-4F07-9520-0C682F8437E4}" destId="{847FEC3E-26D5-4E6D-A3DF-98D1A1BC4525}" srcOrd="0" destOrd="0" presId="urn:microsoft.com/office/officeart/2018/5/layout/IconCircleLabelList"/>
    <dgm:cxn modelId="{29E0E8B4-D3DD-47C7-9275-BAE844BF24D4}" type="presParOf" srcId="{A115F7EA-3F7B-4F07-9520-0C682F8437E4}" destId="{F62CA90D-B421-417D-872E-A54995B90061}" srcOrd="1" destOrd="0" presId="urn:microsoft.com/office/officeart/2018/5/layout/IconCircleLabelList"/>
    <dgm:cxn modelId="{95F45A2E-A2D5-4CB2-BC85-4C799331F2EB}" type="presParOf" srcId="{A115F7EA-3F7B-4F07-9520-0C682F8437E4}" destId="{5B0E7B59-FEB2-455B-80D9-FECAECDF1CF2}" srcOrd="2" destOrd="0" presId="urn:microsoft.com/office/officeart/2018/5/layout/IconCircleLabelList"/>
    <dgm:cxn modelId="{D8F011AB-6F4E-4DAD-B6A1-BB8F9645E825}" type="presParOf" srcId="{A115F7EA-3F7B-4F07-9520-0C682F8437E4}" destId="{9D7CB614-2E31-41EA-B8A3-12F3C0A2B088}" srcOrd="3" destOrd="0" presId="urn:microsoft.com/office/officeart/2018/5/layout/IconCircleLabelList"/>
    <dgm:cxn modelId="{37CABA29-88B8-4782-9C35-DAFDCF34EEEA}" type="presParOf" srcId="{CA9C6282-3CA6-40E6-8542-63D7466A3ECB}" destId="{96F85D2B-4DDA-4214-8D72-C926425AD845}" srcOrd="3" destOrd="0" presId="urn:microsoft.com/office/officeart/2018/5/layout/IconCircleLabelList"/>
    <dgm:cxn modelId="{91EB5C95-62DA-4A59-9FDE-5D1D1301D7F3}" type="presParOf" srcId="{CA9C6282-3CA6-40E6-8542-63D7466A3ECB}" destId="{2B3B2BF8-F5F8-4B8B-A4D8-3F9BE72D512B}" srcOrd="4" destOrd="0" presId="urn:microsoft.com/office/officeart/2018/5/layout/IconCircleLabelList"/>
    <dgm:cxn modelId="{7AE1936B-EB21-4793-8453-5010C45E732D}" type="presParOf" srcId="{2B3B2BF8-F5F8-4B8B-A4D8-3F9BE72D512B}" destId="{AF94627E-A0A6-4EB3-83B6-C9CC37893FAC}" srcOrd="0" destOrd="0" presId="urn:microsoft.com/office/officeart/2018/5/layout/IconCircleLabelList"/>
    <dgm:cxn modelId="{7DF40F07-C18E-4113-AE68-1A7C71151650}" type="presParOf" srcId="{2B3B2BF8-F5F8-4B8B-A4D8-3F9BE72D512B}" destId="{62C6D9CF-3107-4E5A-B2A7-E773D53ACB6E}" srcOrd="1" destOrd="0" presId="urn:microsoft.com/office/officeart/2018/5/layout/IconCircleLabelList"/>
    <dgm:cxn modelId="{39BD0E63-3C50-4B7A-AE65-72FCD9764D61}" type="presParOf" srcId="{2B3B2BF8-F5F8-4B8B-A4D8-3F9BE72D512B}" destId="{C670E0A4-1AD6-404D-9986-184912C9A199}" srcOrd="2" destOrd="0" presId="urn:microsoft.com/office/officeart/2018/5/layout/IconCircleLabelList"/>
    <dgm:cxn modelId="{D9ACDB34-2752-4DBB-92C2-813743306591}" type="presParOf" srcId="{2B3B2BF8-F5F8-4B8B-A4D8-3F9BE72D512B}" destId="{8FB1CDAE-4BF8-476C-8725-287A3FF46959}" srcOrd="3" destOrd="0" presId="urn:microsoft.com/office/officeart/2018/5/layout/IconCircleLabelList"/>
    <dgm:cxn modelId="{971F1DA8-615C-4B54-8025-DD62522CDB08}" type="presParOf" srcId="{CA9C6282-3CA6-40E6-8542-63D7466A3ECB}" destId="{AC0448E0-3516-42F1-8C3C-80EB1B06842B}" srcOrd="5" destOrd="0" presId="urn:microsoft.com/office/officeart/2018/5/layout/IconCircleLabelList"/>
    <dgm:cxn modelId="{0F37C199-0FC1-4EDB-9B03-FE6101CCBE5A}" type="presParOf" srcId="{CA9C6282-3CA6-40E6-8542-63D7466A3ECB}" destId="{3A7F5022-F881-4077-A48D-8E1FA1E56338}" srcOrd="6" destOrd="0" presId="urn:microsoft.com/office/officeart/2018/5/layout/IconCircleLabelList"/>
    <dgm:cxn modelId="{06DD2C13-E930-4E14-B198-1834F8C87A25}" type="presParOf" srcId="{3A7F5022-F881-4077-A48D-8E1FA1E56338}" destId="{C749AC2E-8DED-4CC8-8850-366B3F0D72CC}" srcOrd="0" destOrd="0" presId="urn:microsoft.com/office/officeart/2018/5/layout/IconCircleLabelList"/>
    <dgm:cxn modelId="{8CAD217B-25A8-45BB-A949-B4771FC0EA8E}" type="presParOf" srcId="{3A7F5022-F881-4077-A48D-8E1FA1E56338}" destId="{77FE2C92-6737-4252-8212-B6E74BD79A2F}" srcOrd="1" destOrd="0" presId="urn:microsoft.com/office/officeart/2018/5/layout/IconCircleLabelList"/>
    <dgm:cxn modelId="{1FFD8E19-A7EF-4302-BC2E-421404426E23}" type="presParOf" srcId="{3A7F5022-F881-4077-A48D-8E1FA1E56338}" destId="{4670F4B2-106E-4F44-8792-CE51F687A902}" srcOrd="2" destOrd="0" presId="urn:microsoft.com/office/officeart/2018/5/layout/IconCircleLabelList"/>
    <dgm:cxn modelId="{E4153129-727A-4B17-81FE-9EBD2CBE96BF}" type="presParOf" srcId="{3A7F5022-F881-4077-A48D-8E1FA1E56338}" destId="{0A66CD5E-9F09-472E-91B9-C1BB735F1F3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E28685-B766-44AC-9B10-E25B9771A431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F5719B-D91A-49A3-BC98-678789859300}">
      <dgm:prSet/>
      <dgm:spPr/>
      <dgm:t>
        <a:bodyPr/>
        <a:lstStyle/>
        <a:p>
          <a:r>
            <a:rPr lang="en-US" dirty="0"/>
            <a:t>Implement CUI Security via 110 NIST 800-171 Controls for DFARS 7012, CMMC</a:t>
          </a:r>
        </a:p>
      </dgm:t>
    </dgm:pt>
    <dgm:pt modelId="{A361872A-E82D-4031-ABC3-EFB49D4BE169}" type="parTrans" cxnId="{27953B76-CE24-4EB9-82CB-9D4012AE9472}">
      <dgm:prSet/>
      <dgm:spPr/>
      <dgm:t>
        <a:bodyPr/>
        <a:lstStyle/>
        <a:p>
          <a:endParaRPr lang="en-US"/>
        </a:p>
      </dgm:t>
    </dgm:pt>
    <dgm:pt modelId="{BA24C544-F7ED-415F-A3E8-ECD69A0750B1}" type="sibTrans" cxnId="{27953B76-CE24-4EB9-82CB-9D4012AE9472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4795E8C-A262-4427-8230-8D2B6B7721F6}">
      <dgm:prSet/>
      <dgm:spPr/>
      <dgm:t>
        <a:bodyPr/>
        <a:lstStyle/>
        <a:p>
          <a:r>
            <a:rPr lang="en-US" dirty="0"/>
            <a:t>Ensure Encryption is FIPS Validated</a:t>
          </a:r>
        </a:p>
      </dgm:t>
    </dgm:pt>
    <dgm:pt modelId="{1CAE8A4A-3E32-495A-85F0-A3B900C44365}" type="parTrans" cxnId="{21D25845-E3CF-44F0-B816-001E1C1F8AEA}">
      <dgm:prSet/>
      <dgm:spPr/>
      <dgm:t>
        <a:bodyPr/>
        <a:lstStyle/>
        <a:p>
          <a:endParaRPr lang="en-US"/>
        </a:p>
      </dgm:t>
    </dgm:pt>
    <dgm:pt modelId="{0D280866-1B93-433C-976D-A6A091446512}" type="sibTrans" cxnId="{21D25845-E3CF-44F0-B816-001E1C1F8AE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A43C9E3-8AAD-4961-B001-C623CA7154A2}">
      <dgm:prSet/>
      <dgm:spPr/>
      <dgm:t>
        <a:bodyPr/>
        <a:lstStyle/>
        <a:p>
          <a:r>
            <a:rPr lang="en-US"/>
            <a:t>Ensure Cloud Service Supports Incident Reporting per DFARS 7012(c-g)</a:t>
          </a:r>
        </a:p>
      </dgm:t>
    </dgm:pt>
    <dgm:pt modelId="{F77AFC4D-C77C-409D-90EF-25891513D3DD}" type="parTrans" cxnId="{76B7C054-0D05-48BF-988C-51BD933A4979}">
      <dgm:prSet/>
      <dgm:spPr/>
      <dgm:t>
        <a:bodyPr/>
        <a:lstStyle/>
        <a:p>
          <a:endParaRPr lang="en-US"/>
        </a:p>
      </dgm:t>
    </dgm:pt>
    <dgm:pt modelId="{79DDA0A7-AB93-4B36-80DA-125790873261}" type="sibTrans" cxnId="{76B7C054-0D05-48BF-988C-51BD933A497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5892D5C-5E7A-40EE-B816-5C00404585EF}">
      <dgm:prSet/>
      <dgm:spPr/>
      <dgm:t>
        <a:bodyPr/>
        <a:lstStyle/>
        <a:p>
          <a:r>
            <a:rPr lang="en-US"/>
            <a:t>Ensure Cloud Service is FedRAMP Baseline Moderate Equivalent</a:t>
          </a:r>
        </a:p>
      </dgm:t>
    </dgm:pt>
    <dgm:pt modelId="{91C0482E-FFD6-4341-A6A0-E2ABBF661513}" type="parTrans" cxnId="{99F7138B-7011-4EAC-AAE3-6F8B81C86E55}">
      <dgm:prSet/>
      <dgm:spPr/>
      <dgm:t>
        <a:bodyPr/>
        <a:lstStyle/>
        <a:p>
          <a:endParaRPr lang="en-US"/>
        </a:p>
      </dgm:t>
    </dgm:pt>
    <dgm:pt modelId="{839E5BDF-6B7C-4968-8350-433CB1E9D8C1}" type="sibTrans" cxnId="{99F7138B-7011-4EAC-AAE3-6F8B81C86E55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A4FD7C9-1DB6-6541-90CA-6F2264F34A62}" type="pres">
      <dgm:prSet presAssocID="{9EE28685-B766-44AC-9B10-E25B9771A431}" presName="Name0" presStyleCnt="0">
        <dgm:presLayoutVars>
          <dgm:animLvl val="lvl"/>
          <dgm:resizeHandles val="exact"/>
        </dgm:presLayoutVars>
      </dgm:prSet>
      <dgm:spPr/>
    </dgm:pt>
    <dgm:pt modelId="{990FE044-18FE-EB4A-A968-E9FB5CD64CA8}" type="pres">
      <dgm:prSet presAssocID="{59F5719B-D91A-49A3-BC98-678789859300}" presName="compositeNode" presStyleCnt="0">
        <dgm:presLayoutVars>
          <dgm:bulletEnabled val="1"/>
        </dgm:presLayoutVars>
      </dgm:prSet>
      <dgm:spPr/>
    </dgm:pt>
    <dgm:pt modelId="{C60251B4-28A7-F14C-98A3-5A97D85BDE8B}" type="pres">
      <dgm:prSet presAssocID="{59F5719B-D91A-49A3-BC98-678789859300}" presName="bgRect" presStyleLbl="bgAccFollowNode1" presStyleIdx="0" presStyleCnt="4"/>
      <dgm:spPr/>
    </dgm:pt>
    <dgm:pt modelId="{F7B3E7C3-63EF-9B4B-A93F-73912E0A394E}" type="pres">
      <dgm:prSet presAssocID="{BA24C544-F7ED-415F-A3E8-ECD69A0750B1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13784150-5730-FD46-A105-1F623D96FCF6}" type="pres">
      <dgm:prSet presAssocID="{59F5719B-D91A-49A3-BC98-678789859300}" presName="bottomLine" presStyleLbl="alignNode1" presStyleIdx="1" presStyleCnt="8">
        <dgm:presLayoutVars/>
      </dgm:prSet>
      <dgm:spPr/>
    </dgm:pt>
    <dgm:pt modelId="{8EBA875C-B90F-104E-96DE-92546B688DDF}" type="pres">
      <dgm:prSet presAssocID="{59F5719B-D91A-49A3-BC98-678789859300}" presName="nodeText" presStyleLbl="bgAccFollowNode1" presStyleIdx="0" presStyleCnt="4">
        <dgm:presLayoutVars>
          <dgm:bulletEnabled val="1"/>
        </dgm:presLayoutVars>
      </dgm:prSet>
      <dgm:spPr/>
    </dgm:pt>
    <dgm:pt modelId="{6749229B-445A-264D-B4DC-6769CB3AB8AA}" type="pres">
      <dgm:prSet presAssocID="{BA24C544-F7ED-415F-A3E8-ECD69A0750B1}" presName="sibTrans" presStyleCnt="0"/>
      <dgm:spPr/>
    </dgm:pt>
    <dgm:pt modelId="{DF15AD4F-949E-6941-8956-AB669D9D4659}" type="pres">
      <dgm:prSet presAssocID="{D4795E8C-A262-4427-8230-8D2B6B7721F6}" presName="compositeNode" presStyleCnt="0">
        <dgm:presLayoutVars>
          <dgm:bulletEnabled val="1"/>
        </dgm:presLayoutVars>
      </dgm:prSet>
      <dgm:spPr/>
    </dgm:pt>
    <dgm:pt modelId="{0684A16E-C1B0-264A-AFF7-E4BE47A93F46}" type="pres">
      <dgm:prSet presAssocID="{D4795E8C-A262-4427-8230-8D2B6B7721F6}" presName="bgRect" presStyleLbl="bgAccFollowNode1" presStyleIdx="1" presStyleCnt="4"/>
      <dgm:spPr/>
    </dgm:pt>
    <dgm:pt modelId="{2E3621CC-0A2B-CC44-A0B7-2E39C87966F8}" type="pres">
      <dgm:prSet presAssocID="{0D280866-1B93-433C-976D-A6A091446512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69F8D35-BE47-5945-8302-22D8F404B34B}" type="pres">
      <dgm:prSet presAssocID="{D4795E8C-A262-4427-8230-8D2B6B7721F6}" presName="bottomLine" presStyleLbl="alignNode1" presStyleIdx="3" presStyleCnt="8">
        <dgm:presLayoutVars/>
      </dgm:prSet>
      <dgm:spPr/>
    </dgm:pt>
    <dgm:pt modelId="{48573945-5BB0-5744-9F4D-A3B883DB1AA2}" type="pres">
      <dgm:prSet presAssocID="{D4795E8C-A262-4427-8230-8D2B6B7721F6}" presName="nodeText" presStyleLbl="bgAccFollowNode1" presStyleIdx="1" presStyleCnt="4">
        <dgm:presLayoutVars>
          <dgm:bulletEnabled val="1"/>
        </dgm:presLayoutVars>
      </dgm:prSet>
      <dgm:spPr/>
    </dgm:pt>
    <dgm:pt modelId="{E8292BAF-55AF-0E45-8AFB-B51A034C9FD8}" type="pres">
      <dgm:prSet presAssocID="{0D280866-1B93-433C-976D-A6A091446512}" presName="sibTrans" presStyleCnt="0"/>
      <dgm:spPr/>
    </dgm:pt>
    <dgm:pt modelId="{F9186794-B3E5-2245-B449-91BCA72F01DB}" type="pres">
      <dgm:prSet presAssocID="{BA43C9E3-8AAD-4961-B001-C623CA7154A2}" presName="compositeNode" presStyleCnt="0">
        <dgm:presLayoutVars>
          <dgm:bulletEnabled val="1"/>
        </dgm:presLayoutVars>
      </dgm:prSet>
      <dgm:spPr/>
    </dgm:pt>
    <dgm:pt modelId="{84C548FD-87FD-6540-B219-D9EBF9546308}" type="pres">
      <dgm:prSet presAssocID="{BA43C9E3-8AAD-4961-B001-C623CA7154A2}" presName="bgRect" presStyleLbl="bgAccFollowNode1" presStyleIdx="2" presStyleCnt="4"/>
      <dgm:spPr/>
    </dgm:pt>
    <dgm:pt modelId="{B3CA8C89-0ABA-FF48-975B-1071A5C825F3}" type="pres">
      <dgm:prSet presAssocID="{79DDA0A7-AB93-4B36-80DA-125790873261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DB528AD5-93B1-9E49-8072-164C6E2A4D45}" type="pres">
      <dgm:prSet presAssocID="{BA43C9E3-8AAD-4961-B001-C623CA7154A2}" presName="bottomLine" presStyleLbl="alignNode1" presStyleIdx="5" presStyleCnt="8">
        <dgm:presLayoutVars/>
      </dgm:prSet>
      <dgm:spPr/>
    </dgm:pt>
    <dgm:pt modelId="{842433CD-243D-CD49-8107-3D559A101F23}" type="pres">
      <dgm:prSet presAssocID="{BA43C9E3-8AAD-4961-B001-C623CA7154A2}" presName="nodeText" presStyleLbl="bgAccFollowNode1" presStyleIdx="2" presStyleCnt="4">
        <dgm:presLayoutVars>
          <dgm:bulletEnabled val="1"/>
        </dgm:presLayoutVars>
      </dgm:prSet>
      <dgm:spPr/>
    </dgm:pt>
    <dgm:pt modelId="{6561E906-BA2B-7548-A17F-D0F04DEADB5F}" type="pres">
      <dgm:prSet presAssocID="{79DDA0A7-AB93-4B36-80DA-125790873261}" presName="sibTrans" presStyleCnt="0"/>
      <dgm:spPr/>
    </dgm:pt>
    <dgm:pt modelId="{00489E8F-0981-4B4F-8FE0-F8097BF8E6C4}" type="pres">
      <dgm:prSet presAssocID="{05892D5C-5E7A-40EE-B816-5C00404585EF}" presName="compositeNode" presStyleCnt="0">
        <dgm:presLayoutVars>
          <dgm:bulletEnabled val="1"/>
        </dgm:presLayoutVars>
      </dgm:prSet>
      <dgm:spPr/>
    </dgm:pt>
    <dgm:pt modelId="{81032E18-310E-0543-AA57-592BA061FDA9}" type="pres">
      <dgm:prSet presAssocID="{05892D5C-5E7A-40EE-B816-5C00404585EF}" presName="bgRect" presStyleLbl="bgAccFollowNode1" presStyleIdx="3" presStyleCnt="4"/>
      <dgm:spPr/>
    </dgm:pt>
    <dgm:pt modelId="{F90C665A-2687-E241-897C-0CA4EB726E36}" type="pres">
      <dgm:prSet presAssocID="{839E5BDF-6B7C-4968-8350-433CB1E9D8C1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DBFA2731-8D44-C34D-9832-6144A466B67D}" type="pres">
      <dgm:prSet presAssocID="{05892D5C-5E7A-40EE-B816-5C00404585EF}" presName="bottomLine" presStyleLbl="alignNode1" presStyleIdx="7" presStyleCnt="8">
        <dgm:presLayoutVars/>
      </dgm:prSet>
      <dgm:spPr/>
    </dgm:pt>
    <dgm:pt modelId="{62678EB6-C35B-8542-9BE9-B134ED1BB132}" type="pres">
      <dgm:prSet presAssocID="{05892D5C-5E7A-40EE-B816-5C00404585EF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C1BDD109-B67C-F246-8A13-0568EACE78D5}" type="presOf" srcId="{839E5BDF-6B7C-4968-8350-433CB1E9D8C1}" destId="{F90C665A-2687-E241-897C-0CA4EB726E36}" srcOrd="0" destOrd="0" presId="urn:microsoft.com/office/officeart/2016/7/layout/BasicLinearProcessNumbered"/>
    <dgm:cxn modelId="{7322EB0E-4DC9-3447-B557-4A5518F8F9A7}" type="presOf" srcId="{59F5719B-D91A-49A3-BC98-678789859300}" destId="{C60251B4-28A7-F14C-98A3-5A97D85BDE8B}" srcOrd="0" destOrd="0" presId="urn:microsoft.com/office/officeart/2016/7/layout/BasicLinearProcessNumbered"/>
    <dgm:cxn modelId="{F32BAB11-DA63-0048-97E8-D27FC93250F2}" type="presOf" srcId="{05892D5C-5E7A-40EE-B816-5C00404585EF}" destId="{81032E18-310E-0543-AA57-592BA061FDA9}" srcOrd="0" destOrd="0" presId="urn:microsoft.com/office/officeart/2016/7/layout/BasicLinearProcessNumbered"/>
    <dgm:cxn modelId="{37F17815-6D35-ED46-ABA5-137468DEDD7A}" type="presOf" srcId="{59F5719B-D91A-49A3-BC98-678789859300}" destId="{8EBA875C-B90F-104E-96DE-92546B688DDF}" srcOrd="1" destOrd="0" presId="urn:microsoft.com/office/officeart/2016/7/layout/BasicLinearProcessNumbered"/>
    <dgm:cxn modelId="{61CBD319-AFB4-CD4D-8B56-9D7E4F2D2AA0}" type="presOf" srcId="{0D280866-1B93-433C-976D-A6A091446512}" destId="{2E3621CC-0A2B-CC44-A0B7-2E39C87966F8}" srcOrd="0" destOrd="0" presId="urn:microsoft.com/office/officeart/2016/7/layout/BasicLinearProcessNumbered"/>
    <dgm:cxn modelId="{6F7ED41A-31AF-6E4B-9E62-F276A85BC19C}" type="presOf" srcId="{05892D5C-5E7A-40EE-B816-5C00404585EF}" destId="{62678EB6-C35B-8542-9BE9-B134ED1BB132}" srcOrd="1" destOrd="0" presId="urn:microsoft.com/office/officeart/2016/7/layout/BasicLinearProcessNumbered"/>
    <dgm:cxn modelId="{6BC7ED3E-F6B7-414C-8242-18CA3B273D03}" type="presOf" srcId="{BA43C9E3-8AAD-4961-B001-C623CA7154A2}" destId="{84C548FD-87FD-6540-B219-D9EBF9546308}" srcOrd="0" destOrd="0" presId="urn:microsoft.com/office/officeart/2016/7/layout/BasicLinearProcessNumbered"/>
    <dgm:cxn modelId="{BCEB8943-B325-D344-86AC-E910457AFABC}" type="presOf" srcId="{D4795E8C-A262-4427-8230-8D2B6B7721F6}" destId="{48573945-5BB0-5744-9F4D-A3B883DB1AA2}" srcOrd="1" destOrd="0" presId="urn:microsoft.com/office/officeart/2016/7/layout/BasicLinearProcessNumbered"/>
    <dgm:cxn modelId="{21D25845-E3CF-44F0-B816-001E1C1F8AEA}" srcId="{9EE28685-B766-44AC-9B10-E25B9771A431}" destId="{D4795E8C-A262-4427-8230-8D2B6B7721F6}" srcOrd="1" destOrd="0" parTransId="{1CAE8A4A-3E32-495A-85F0-A3B900C44365}" sibTransId="{0D280866-1B93-433C-976D-A6A091446512}"/>
    <dgm:cxn modelId="{76B7C054-0D05-48BF-988C-51BD933A4979}" srcId="{9EE28685-B766-44AC-9B10-E25B9771A431}" destId="{BA43C9E3-8AAD-4961-B001-C623CA7154A2}" srcOrd="2" destOrd="0" parTransId="{F77AFC4D-C77C-409D-90EF-25891513D3DD}" sibTransId="{79DDA0A7-AB93-4B36-80DA-125790873261}"/>
    <dgm:cxn modelId="{4E3A0275-067F-054D-B4F9-2B3FD6E1D8A6}" type="presOf" srcId="{9EE28685-B766-44AC-9B10-E25B9771A431}" destId="{2A4FD7C9-1DB6-6541-90CA-6F2264F34A62}" srcOrd="0" destOrd="0" presId="urn:microsoft.com/office/officeart/2016/7/layout/BasicLinearProcessNumbered"/>
    <dgm:cxn modelId="{27953B76-CE24-4EB9-82CB-9D4012AE9472}" srcId="{9EE28685-B766-44AC-9B10-E25B9771A431}" destId="{59F5719B-D91A-49A3-BC98-678789859300}" srcOrd="0" destOrd="0" parTransId="{A361872A-E82D-4031-ABC3-EFB49D4BE169}" sibTransId="{BA24C544-F7ED-415F-A3E8-ECD69A0750B1}"/>
    <dgm:cxn modelId="{7111F97C-13EF-7649-AFF2-3002569B9BDF}" type="presOf" srcId="{BA24C544-F7ED-415F-A3E8-ECD69A0750B1}" destId="{F7B3E7C3-63EF-9B4B-A93F-73912E0A394E}" srcOrd="0" destOrd="0" presId="urn:microsoft.com/office/officeart/2016/7/layout/BasicLinearProcessNumbered"/>
    <dgm:cxn modelId="{99F7138B-7011-4EAC-AAE3-6F8B81C86E55}" srcId="{9EE28685-B766-44AC-9B10-E25B9771A431}" destId="{05892D5C-5E7A-40EE-B816-5C00404585EF}" srcOrd="3" destOrd="0" parTransId="{91C0482E-FFD6-4341-A6A0-E2ABBF661513}" sibTransId="{839E5BDF-6B7C-4968-8350-433CB1E9D8C1}"/>
    <dgm:cxn modelId="{9F6606A9-7532-6A43-A174-E66C2DAB88C7}" type="presOf" srcId="{D4795E8C-A262-4427-8230-8D2B6B7721F6}" destId="{0684A16E-C1B0-264A-AFF7-E4BE47A93F46}" srcOrd="0" destOrd="0" presId="urn:microsoft.com/office/officeart/2016/7/layout/BasicLinearProcessNumbered"/>
    <dgm:cxn modelId="{A6420FEA-96CD-A34E-BA89-47BE9CAD3BA5}" type="presOf" srcId="{79DDA0A7-AB93-4B36-80DA-125790873261}" destId="{B3CA8C89-0ABA-FF48-975B-1071A5C825F3}" srcOrd="0" destOrd="0" presId="urn:microsoft.com/office/officeart/2016/7/layout/BasicLinearProcessNumbered"/>
    <dgm:cxn modelId="{5AA543FE-B368-9543-AE45-13ADDB0289ED}" type="presOf" srcId="{BA43C9E3-8AAD-4961-B001-C623CA7154A2}" destId="{842433CD-243D-CD49-8107-3D559A101F23}" srcOrd="1" destOrd="0" presId="urn:microsoft.com/office/officeart/2016/7/layout/BasicLinearProcessNumbered"/>
    <dgm:cxn modelId="{A760A3B5-539A-184F-B790-8948EEE1D760}" type="presParOf" srcId="{2A4FD7C9-1DB6-6541-90CA-6F2264F34A62}" destId="{990FE044-18FE-EB4A-A968-E9FB5CD64CA8}" srcOrd="0" destOrd="0" presId="urn:microsoft.com/office/officeart/2016/7/layout/BasicLinearProcessNumbered"/>
    <dgm:cxn modelId="{323C4A3A-54FB-2640-8FEF-A703C8623028}" type="presParOf" srcId="{990FE044-18FE-EB4A-A968-E9FB5CD64CA8}" destId="{C60251B4-28A7-F14C-98A3-5A97D85BDE8B}" srcOrd="0" destOrd="0" presId="urn:microsoft.com/office/officeart/2016/7/layout/BasicLinearProcessNumbered"/>
    <dgm:cxn modelId="{28923EE1-7A34-F344-B34D-16BEF1CFDD04}" type="presParOf" srcId="{990FE044-18FE-EB4A-A968-E9FB5CD64CA8}" destId="{F7B3E7C3-63EF-9B4B-A93F-73912E0A394E}" srcOrd="1" destOrd="0" presId="urn:microsoft.com/office/officeart/2016/7/layout/BasicLinearProcessNumbered"/>
    <dgm:cxn modelId="{464C7F0B-0ECF-6340-B303-D1797558D8A3}" type="presParOf" srcId="{990FE044-18FE-EB4A-A968-E9FB5CD64CA8}" destId="{13784150-5730-FD46-A105-1F623D96FCF6}" srcOrd="2" destOrd="0" presId="urn:microsoft.com/office/officeart/2016/7/layout/BasicLinearProcessNumbered"/>
    <dgm:cxn modelId="{D5F26416-EB90-754A-8A5A-988BBBCBEFF5}" type="presParOf" srcId="{990FE044-18FE-EB4A-A968-E9FB5CD64CA8}" destId="{8EBA875C-B90F-104E-96DE-92546B688DDF}" srcOrd="3" destOrd="0" presId="urn:microsoft.com/office/officeart/2016/7/layout/BasicLinearProcessNumbered"/>
    <dgm:cxn modelId="{4F95E9C6-45FB-BF47-B34C-6BDC7950B1B4}" type="presParOf" srcId="{2A4FD7C9-1DB6-6541-90CA-6F2264F34A62}" destId="{6749229B-445A-264D-B4DC-6769CB3AB8AA}" srcOrd="1" destOrd="0" presId="urn:microsoft.com/office/officeart/2016/7/layout/BasicLinearProcessNumbered"/>
    <dgm:cxn modelId="{D4F8E7D3-B4AE-8A42-A9EB-3358F3CAAFED}" type="presParOf" srcId="{2A4FD7C9-1DB6-6541-90CA-6F2264F34A62}" destId="{DF15AD4F-949E-6941-8956-AB669D9D4659}" srcOrd="2" destOrd="0" presId="urn:microsoft.com/office/officeart/2016/7/layout/BasicLinearProcessNumbered"/>
    <dgm:cxn modelId="{BE65DEA6-225C-C04B-90F7-43347C97727E}" type="presParOf" srcId="{DF15AD4F-949E-6941-8956-AB669D9D4659}" destId="{0684A16E-C1B0-264A-AFF7-E4BE47A93F46}" srcOrd="0" destOrd="0" presId="urn:microsoft.com/office/officeart/2016/7/layout/BasicLinearProcessNumbered"/>
    <dgm:cxn modelId="{2FF2CB55-5A85-054B-A6BF-9FFA83C627CC}" type="presParOf" srcId="{DF15AD4F-949E-6941-8956-AB669D9D4659}" destId="{2E3621CC-0A2B-CC44-A0B7-2E39C87966F8}" srcOrd="1" destOrd="0" presId="urn:microsoft.com/office/officeart/2016/7/layout/BasicLinearProcessNumbered"/>
    <dgm:cxn modelId="{D65C1468-0D25-1C4D-A4C3-7419FDFC6812}" type="presParOf" srcId="{DF15AD4F-949E-6941-8956-AB669D9D4659}" destId="{369F8D35-BE47-5945-8302-22D8F404B34B}" srcOrd="2" destOrd="0" presId="urn:microsoft.com/office/officeart/2016/7/layout/BasicLinearProcessNumbered"/>
    <dgm:cxn modelId="{5298626C-C8B9-F64B-A13D-CDED71CD047B}" type="presParOf" srcId="{DF15AD4F-949E-6941-8956-AB669D9D4659}" destId="{48573945-5BB0-5744-9F4D-A3B883DB1AA2}" srcOrd="3" destOrd="0" presId="urn:microsoft.com/office/officeart/2016/7/layout/BasicLinearProcessNumbered"/>
    <dgm:cxn modelId="{ABD8239A-49E1-5A47-8A84-5E4C9122D82D}" type="presParOf" srcId="{2A4FD7C9-1DB6-6541-90CA-6F2264F34A62}" destId="{E8292BAF-55AF-0E45-8AFB-B51A034C9FD8}" srcOrd="3" destOrd="0" presId="urn:microsoft.com/office/officeart/2016/7/layout/BasicLinearProcessNumbered"/>
    <dgm:cxn modelId="{E4199150-CEAC-4F4F-9E61-AD42CB11DBC8}" type="presParOf" srcId="{2A4FD7C9-1DB6-6541-90CA-6F2264F34A62}" destId="{F9186794-B3E5-2245-B449-91BCA72F01DB}" srcOrd="4" destOrd="0" presId="urn:microsoft.com/office/officeart/2016/7/layout/BasicLinearProcessNumbered"/>
    <dgm:cxn modelId="{0E99FD09-2F3D-004C-8C9E-CD4A4F942E99}" type="presParOf" srcId="{F9186794-B3E5-2245-B449-91BCA72F01DB}" destId="{84C548FD-87FD-6540-B219-D9EBF9546308}" srcOrd="0" destOrd="0" presId="urn:microsoft.com/office/officeart/2016/7/layout/BasicLinearProcessNumbered"/>
    <dgm:cxn modelId="{21922557-0275-C142-B463-64F5A89FCE40}" type="presParOf" srcId="{F9186794-B3E5-2245-B449-91BCA72F01DB}" destId="{B3CA8C89-0ABA-FF48-975B-1071A5C825F3}" srcOrd="1" destOrd="0" presId="urn:microsoft.com/office/officeart/2016/7/layout/BasicLinearProcessNumbered"/>
    <dgm:cxn modelId="{34A5CE4B-CB5C-BD4E-87F3-C1CB21B6A651}" type="presParOf" srcId="{F9186794-B3E5-2245-B449-91BCA72F01DB}" destId="{DB528AD5-93B1-9E49-8072-164C6E2A4D45}" srcOrd="2" destOrd="0" presId="urn:microsoft.com/office/officeart/2016/7/layout/BasicLinearProcessNumbered"/>
    <dgm:cxn modelId="{F949BC44-4200-444D-A59B-43D1674589FE}" type="presParOf" srcId="{F9186794-B3E5-2245-B449-91BCA72F01DB}" destId="{842433CD-243D-CD49-8107-3D559A101F23}" srcOrd="3" destOrd="0" presId="urn:microsoft.com/office/officeart/2016/7/layout/BasicLinearProcessNumbered"/>
    <dgm:cxn modelId="{9933D797-5774-F449-92D7-7681C687AF7D}" type="presParOf" srcId="{2A4FD7C9-1DB6-6541-90CA-6F2264F34A62}" destId="{6561E906-BA2B-7548-A17F-D0F04DEADB5F}" srcOrd="5" destOrd="0" presId="urn:microsoft.com/office/officeart/2016/7/layout/BasicLinearProcessNumbered"/>
    <dgm:cxn modelId="{A6A0E890-63C0-B448-B763-7ECA018428DE}" type="presParOf" srcId="{2A4FD7C9-1DB6-6541-90CA-6F2264F34A62}" destId="{00489E8F-0981-4B4F-8FE0-F8097BF8E6C4}" srcOrd="6" destOrd="0" presId="urn:microsoft.com/office/officeart/2016/7/layout/BasicLinearProcessNumbered"/>
    <dgm:cxn modelId="{11DF5353-34E0-C747-BB40-A035564679A6}" type="presParOf" srcId="{00489E8F-0981-4B4F-8FE0-F8097BF8E6C4}" destId="{81032E18-310E-0543-AA57-592BA061FDA9}" srcOrd="0" destOrd="0" presId="urn:microsoft.com/office/officeart/2016/7/layout/BasicLinearProcessNumbered"/>
    <dgm:cxn modelId="{55041FB6-8400-B041-B224-0BFC216B07D7}" type="presParOf" srcId="{00489E8F-0981-4B4F-8FE0-F8097BF8E6C4}" destId="{F90C665A-2687-E241-897C-0CA4EB726E36}" srcOrd="1" destOrd="0" presId="urn:microsoft.com/office/officeart/2016/7/layout/BasicLinearProcessNumbered"/>
    <dgm:cxn modelId="{530A46AC-DD69-FC49-9A37-AFFCFFF15150}" type="presParOf" srcId="{00489E8F-0981-4B4F-8FE0-F8097BF8E6C4}" destId="{DBFA2731-8D44-C34D-9832-6144A466B67D}" srcOrd="2" destOrd="0" presId="urn:microsoft.com/office/officeart/2016/7/layout/BasicLinearProcessNumbered"/>
    <dgm:cxn modelId="{2CF2A01C-813C-5D44-A497-7E38D24BD3F8}" type="presParOf" srcId="{00489E8F-0981-4B4F-8FE0-F8097BF8E6C4}" destId="{62678EB6-C35B-8542-9BE9-B134ED1BB13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E12D2-B990-4B66-8720-FCC1284B9F2D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78A2476-9DBF-4EFF-949F-D38B2E546590}">
      <dgm:prSet/>
      <dgm:spPr/>
      <dgm:t>
        <a:bodyPr/>
        <a:lstStyle/>
        <a:p>
          <a:r>
            <a:rPr lang="en-US" dirty="0"/>
            <a:t>Full organization vs Enclave in scope for audit</a:t>
          </a:r>
        </a:p>
      </dgm:t>
    </dgm:pt>
    <dgm:pt modelId="{37C1C480-A1A8-407A-968D-1DDF5AD06CF2}" type="parTrans" cxnId="{4EBA983C-82F4-4F0C-B871-1ED92EB96FCF}">
      <dgm:prSet/>
      <dgm:spPr/>
      <dgm:t>
        <a:bodyPr/>
        <a:lstStyle/>
        <a:p>
          <a:endParaRPr lang="en-US"/>
        </a:p>
      </dgm:t>
    </dgm:pt>
    <dgm:pt modelId="{EB7A460C-9951-4A56-843A-08A3D167DEE0}" type="sibTrans" cxnId="{4EBA983C-82F4-4F0C-B871-1ED92EB96FCF}">
      <dgm:prSet/>
      <dgm:spPr/>
      <dgm:t>
        <a:bodyPr/>
        <a:lstStyle/>
        <a:p>
          <a:endParaRPr lang="en-US"/>
        </a:p>
      </dgm:t>
    </dgm:pt>
    <dgm:pt modelId="{DDBD701B-E01C-496C-859A-DB739B8A5554}">
      <dgm:prSet/>
      <dgm:spPr/>
      <dgm:t>
        <a:bodyPr/>
        <a:lstStyle/>
        <a:p>
          <a:r>
            <a:rPr lang="en-US" dirty="0"/>
            <a:t>Rip and Replace existing IT infrastructure with a “Compliant” Platform</a:t>
          </a:r>
        </a:p>
      </dgm:t>
    </dgm:pt>
    <dgm:pt modelId="{54199F18-E2E5-4207-82B6-855096A4CC0F}" type="parTrans" cxnId="{B98D7FEB-0C78-4BE0-919F-FE84DD9D2621}">
      <dgm:prSet/>
      <dgm:spPr/>
      <dgm:t>
        <a:bodyPr/>
        <a:lstStyle/>
        <a:p>
          <a:endParaRPr lang="en-US"/>
        </a:p>
      </dgm:t>
    </dgm:pt>
    <dgm:pt modelId="{8087A65E-5974-4940-9CC4-FB414082BC2C}" type="sibTrans" cxnId="{B98D7FEB-0C78-4BE0-919F-FE84DD9D2621}">
      <dgm:prSet/>
      <dgm:spPr/>
      <dgm:t>
        <a:bodyPr/>
        <a:lstStyle/>
        <a:p>
          <a:endParaRPr lang="en-US"/>
        </a:p>
      </dgm:t>
    </dgm:pt>
    <dgm:pt modelId="{407D9A41-AD76-B943-8D0A-51C84A04F20B}">
      <dgm:prSet/>
      <dgm:spPr/>
      <dgm:t>
        <a:bodyPr/>
        <a:lstStyle/>
        <a:p>
          <a:r>
            <a:rPr lang="en-US" dirty="0"/>
            <a:t>Audit Cost </a:t>
          </a:r>
        </a:p>
      </dgm:t>
    </dgm:pt>
    <dgm:pt modelId="{766F4AB5-DC93-0543-894E-6EBBEBE8D4C1}" type="parTrans" cxnId="{DF6D8E4F-C48E-B040-8F5B-8846ABB725EA}">
      <dgm:prSet/>
      <dgm:spPr/>
      <dgm:t>
        <a:bodyPr/>
        <a:lstStyle/>
        <a:p>
          <a:endParaRPr lang="en-US"/>
        </a:p>
      </dgm:t>
    </dgm:pt>
    <dgm:pt modelId="{1F193B2A-FE5D-574D-ACB8-70F85BD3A186}" type="sibTrans" cxnId="{DF6D8E4F-C48E-B040-8F5B-8846ABB725EA}">
      <dgm:prSet/>
      <dgm:spPr/>
      <dgm:t>
        <a:bodyPr/>
        <a:lstStyle/>
        <a:p>
          <a:endParaRPr lang="en-US"/>
        </a:p>
      </dgm:t>
    </dgm:pt>
    <dgm:pt modelId="{B4B72279-1CDA-D84E-827C-DBEC9833EA1C}">
      <dgm:prSet/>
      <dgm:spPr/>
      <dgm:t>
        <a:bodyPr/>
        <a:lstStyle/>
        <a:p>
          <a:r>
            <a:rPr lang="en-US" dirty="0"/>
            <a:t>Compliance Documentation</a:t>
          </a:r>
        </a:p>
      </dgm:t>
    </dgm:pt>
    <dgm:pt modelId="{EA9436B2-9945-DE47-88A9-9E0B280DDAE3}" type="parTrans" cxnId="{2B75748F-782A-AE48-A2A9-0AAC37E74EF5}">
      <dgm:prSet/>
      <dgm:spPr/>
      <dgm:t>
        <a:bodyPr/>
        <a:lstStyle/>
        <a:p>
          <a:endParaRPr lang="en-US"/>
        </a:p>
      </dgm:t>
    </dgm:pt>
    <dgm:pt modelId="{D111A1F2-F6EF-2F43-BEB3-67C2706C6A0A}" type="sibTrans" cxnId="{2B75748F-782A-AE48-A2A9-0AAC37E74EF5}">
      <dgm:prSet/>
      <dgm:spPr/>
      <dgm:t>
        <a:bodyPr/>
        <a:lstStyle/>
        <a:p>
          <a:endParaRPr lang="en-US"/>
        </a:p>
      </dgm:t>
    </dgm:pt>
    <dgm:pt modelId="{B999DE20-6956-6D48-85D1-017BFD364E3E}" type="pres">
      <dgm:prSet presAssocID="{604E12D2-B990-4B66-8720-FCC1284B9F2D}" presName="outerComposite" presStyleCnt="0">
        <dgm:presLayoutVars>
          <dgm:chMax val="5"/>
          <dgm:dir/>
          <dgm:resizeHandles val="exact"/>
        </dgm:presLayoutVars>
      </dgm:prSet>
      <dgm:spPr/>
    </dgm:pt>
    <dgm:pt modelId="{82680BBE-9192-C14F-B2EB-69BBA03DB796}" type="pres">
      <dgm:prSet presAssocID="{604E12D2-B990-4B66-8720-FCC1284B9F2D}" presName="dummyMaxCanvas" presStyleCnt="0">
        <dgm:presLayoutVars/>
      </dgm:prSet>
      <dgm:spPr/>
    </dgm:pt>
    <dgm:pt modelId="{39282970-0A2F-4C4B-8831-6D6524C55FBA}" type="pres">
      <dgm:prSet presAssocID="{604E12D2-B990-4B66-8720-FCC1284B9F2D}" presName="FourNodes_1" presStyleLbl="node1" presStyleIdx="0" presStyleCnt="4">
        <dgm:presLayoutVars>
          <dgm:bulletEnabled val="1"/>
        </dgm:presLayoutVars>
      </dgm:prSet>
      <dgm:spPr/>
    </dgm:pt>
    <dgm:pt modelId="{C971FEEE-5EF2-BC45-9515-BC735C3BFB28}" type="pres">
      <dgm:prSet presAssocID="{604E12D2-B990-4B66-8720-FCC1284B9F2D}" presName="FourNodes_2" presStyleLbl="node1" presStyleIdx="1" presStyleCnt="4">
        <dgm:presLayoutVars>
          <dgm:bulletEnabled val="1"/>
        </dgm:presLayoutVars>
      </dgm:prSet>
      <dgm:spPr/>
    </dgm:pt>
    <dgm:pt modelId="{ED254763-7D3F-754C-B290-2D13384623CC}" type="pres">
      <dgm:prSet presAssocID="{604E12D2-B990-4B66-8720-FCC1284B9F2D}" presName="FourNodes_3" presStyleLbl="node1" presStyleIdx="2" presStyleCnt="4">
        <dgm:presLayoutVars>
          <dgm:bulletEnabled val="1"/>
        </dgm:presLayoutVars>
      </dgm:prSet>
      <dgm:spPr/>
    </dgm:pt>
    <dgm:pt modelId="{18E10692-1EFC-364B-AB64-75638BE3F819}" type="pres">
      <dgm:prSet presAssocID="{604E12D2-B990-4B66-8720-FCC1284B9F2D}" presName="FourNodes_4" presStyleLbl="node1" presStyleIdx="3" presStyleCnt="4">
        <dgm:presLayoutVars>
          <dgm:bulletEnabled val="1"/>
        </dgm:presLayoutVars>
      </dgm:prSet>
      <dgm:spPr/>
    </dgm:pt>
    <dgm:pt modelId="{C4DEAAAA-AF94-AF41-9481-ECAC7465143D}" type="pres">
      <dgm:prSet presAssocID="{604E12D2-B990-4B66-8720-FCC1284B9F2D}" presName="FourConn_1-2" presStyleLbl="fgAccFollowNode1" presStyleIdx="0" presStyleCnt="3">
        <dgm:presLayoutVars>
          <dgm:bulletEnabled val="1"/>
        </dgm:presLayoutVars>
      </dgm:prSet>
      <dgm:spPr/>
    </dgm:pt>
    <dgm:pt modelId="{3E6601EB-19AF-064C-8385-930653F7B810}" type="pres">
      <dgm:prSet presAssocID="{604E12D2-B990-4B66-8720-FCC1284B9F2D}" presName="FourConn_2-3" presStyleLbl="fgAccFollowNode1" presStyleIdx="1" presStyleCnt="3">
        <dgm:presLayoutVars>
          <dgm:bulletEnabled val="1"/>
        </dgm:presLayoutVars>
      </dgm:prSet>
      <dgm:spPr/>
    </dgm:pt>
    <dgm:pt modelId="{BC3B320B-FBE3-F545-A480-4858E4469351}" type="pres">
      <dgm:prSet presAssocID="{604E12D2-B990-4B66-8720-FCC1284B9F2D}" presName="FourConn_3-4" presStyleLbl="fgAccFollowNode1" presStyleIdx="2" presStyleCnt="3">
        <dgm:presLayoutVars>
          <dgm:bulletEnabled val="1"/>
        </dgm:presLayoutVars>
      </dgm:prSet>
      <dgm:spPr/>
    </dgm:pt>
    <dgm:pt modelId="{731F9A38-E589-BD42-8C70-24BC3643301F}" type="pres">
      <dgm:prSet presAssocID="{604E12D2-B990-4B66-8720-FCC1284B9F2D}" presName="FourNodes_1_text" presStyleLbl="node1" presStyleIdx="3" presStyleCnt="4">
        <dgm:presLayoutVars>
          <dgm:bulletEnabled val="1"/>
        </dgm:presLayoutVars>
      </dgm:prSet>
      <dgm:spPr/>
    </dgm:pt>
    <dgm:pt modelId="{0E3122C9-35E0-7D4B-9776-2D603F9E3400}" type="pres">
      <dgm:prSet presAssocID="{604E12D2-B990-4B66-8720-FCC1284B9F2D}" presName="FourNodes_2_text" presStyleLbl="node1" presStyleIdx="3" presStyleCnt="4">
        <dgm:presLayoutVars>
          <dgm:bulletEnabled val="1"/>
        </dgm:presLayoutVars>
      </dgm:prSet>
      <dgm:spPr/>
    </dgm:pt>
    <dgm:pt modelId="{AAD1472C-D050-6445-B6D3-67A0BD65B850}" type="pres">
      <dgm:prSet presAssocID="{604E12D2-B990-4B66-8720-FCC1284B9F2D}" presName="FourNodes_3_text" presStyleLbl="node1" presStyleIdx="3" presStyleCnt="4">
        <dgm:presLayoutVars>
          <dgm:bulletEnabled val="1"/>
        </dgm:presLayoutVars>
      </dgm:prSet>
      <dgm:spPr/>
    </dgm:pt>
    <dgm:pt modelId="{AB14909F-AAD6-5448-9174-8A1C431DDBE0}" type="pres">
      <dgm:prSet presAssocID="{604E12D2-B990-4B66-8720-FCC1284B9F2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AFEAA23-4EF9-004A-BD7E-D5B96E96C46E}" type="presOf" srcId="{407D9A41-AD76-B943-8D0A-51C84A04F20B}" destId="{18E10692-1EFC-364B-AB64-75638BE3F819}" srcOrd="0" destOrd="0" presId="urn:microsoft.com/office/officeart/2005/8/layout/vProcess5"/>
    <dgm:cxn modelId="{85953A30-7D48-C445-A2CB-924C95E853A4}" type="presOf" srcId="{978A2476-9DBF-4EFF-949F-D38B2E546590}" destId="{731F9A38-E589-BD42-8C70-24BC3643301F}" srcOrd="1" destOrd="0" presId="urn:microsoft.com/office/officeart/2005/8/layout/vProcess5"/>
    <dgm:cxn modelId="{4EBA983C-82F4-4F0C-B871-1ED92EB96FCF}" srcId="{604E12D2-B990-4B66-8720-FCC1284B9F2D}" destId="{978A2476-9DBF-4EFF-949F-D38B2E546590}" srcOrd="0" destOrd="0" parTransId="{37C1C480-A1A8-407A-968D-1DDF5AD06CF2}" sibTransId="{EB7A460C-9951-4A56-843A-08A3D167DEE0}"/>
    <dgm:cxn modelId="{E37A2D4F-D725-C44F-9CCB-18DC3C5D90C1}" type="presOf" srcId="{DDBD701B-E01C-496C-859A-DB739B8A5554}" destId="{C971FEEE-5EF2-BC45-9515-BC735C3BFB28}" srcOrd="0" destOrd="0" presId="urn:microsoft.com/office/officeart/2005/8/layout/vProcess5"/>
    <dgm:cxn modelId="{DF6D8E4F-C48E-B040-8F5B-8846ABB725EA}" srcId="{604E12D2-B990-4B66-8720-FCC1284B9F2D}" destId="{407D9A41-AD76-B943-8D0A-51C84A04F20B}" srcOrd="3" destOrd="0" parTransId="{766F4AB5-DC93-0543-894E-6EBBEBE8D4C1}" sibTransId="{1F193B2A-FE5D-574D-ACB8-70F85BD3A186}"/>
    <dgm:cxn modelId="{11200F5A-ABBA-F348-8001-D31A4E3D6602}" type="presOf" srcId="{8087A65E-5974-4940-9CC4-FB414082BC2C}" destId="{3E6601EB-19AF-064C-8385-930653F7B810}" srcOrd="0" destOrd="0" presId="urn:microsoft.com/office/officeart/2005/8/layout/vProcess5"/>
    <dgm:cxn modelId="{AFF9EB68-17F9-1147-8ADB-B0648CEC78B0}" type="presOf" srcId="{D111A1F2-F6EF-2F43-BEB3-67C2706C6A0A}" destId="{BC3B320B-FBE3-F545-A480-4858E4469351}" srcOrd="0" destOrd="0" presId="urn:microsoft.com/office/officeart/2005/8/layout/vProcess5"/>
    <dgm:cxn modelId="{DB8AA56D-F6D1-B341-BB2E-95C735062AD1}" type="presOf" srcId="{407D9A41-AD76-B943-8D0A-51C84A04F20B}" destId="{AB14909F-AAD6-5448-9174-8A1C431DDBE0}" srcOrd="1" destOrd="0" presId="urn:microsoft.com/office/officeart/2005/8/layout/vProcess5"/>
    <dgm:cxn modelId="{760ED075-BC5A-7845-9493-9DC17CF1D0A3}" type="presOf" srcId="{978A2476-9DBF-4EFF-949F-D38B2E546590}" destId="{39282970-0A2F-4C4B-8831-6D6524C55FBA}" srcOrd="0" destOrd="0" presId="urn:microsoft.com/office/officeart/2005/8/layout/vProcess5"/>
    <dgm:cxn modelId="{2B75748F-782A-AE48-A2A9-0AAC37E74EF5}" srcId="{604E12D2-B990-4B66-8720-FCC1284B9F2D}" destId="{B4B72279-1CDA-D84E-827C-DBEC9833EA1C}" srcOrd="2" destOrd="0" parTransId="{EA9436B2-9945-DE47-88A9-9E0B280DDAE3}" sibTransId="{D111A1F2-F6EF-2F43-BEB3-67C2706C6A0A}"/>
    <dgm:cxn modelId="{EE6C0DBC-DB43-5544-941D-9D62FD4CB860}" type="presOf" srcId="{604E12D2-B990-4B66-8720-FCC1284B9F2D}" destId="{B999DE20-6956-6D48-85D1-017BFD364E3E}" srcOrd="0" destOrd="0" presId="urn:microsoft.com/office/officeart/2005/8/layout/vProcess5"/>
    <dgm:cxn modelId="{39AF8FC5-EDDA-424F-BD7B-EA32B9CDC13B}" type="presOf" srcId="{B4B72279-1CDA-D84E-827C-DBEC9833EA1C}" destId="{AAD1472C-D050-6445-B6D3-67A0BD65B850}" srcOrd="1" destOrd="0" presId="urn:microsoft.com/office/officeart/2005/8/layout/vProcess5"/>
    <dgm:cxn modelId="{F20DEACE-0310-A741-91D7-0341CC49527B}" type="presOf" srcId="{DDBD701B-E01C-496C-859A-DB739B8A5554}" destId="{0E3122C9-35E0-7D4B-9776-2D603F9E3400}" srcOrd="1" destOrd="0" presId="urn:microsoft.com/office/officeart/2005/8/layout/vProcess5"/>
    <dgm:cxn modelId="{26413DD7-23E5-3945-A274-5A5ACE7955EF}" type="presOf" srcId="{EB7A460C-9951-4A56-843A-08A3D167DEE0}" destId="{C4DEAAAA-AF94-AF41-9481-ECAC7465143D}" srcOrd="0" destOrd="0" presId="urn:microsoft.com/office/officeart/2005/8/layout/vProcess5"/>
    <dgm:cxn modelId="{B98D7FEB-0C78-4BE0-919F-FE84DD9D2621}" srcId="{604E12D2-B990-4B66-8720-FCC1284B9F2D}" destId="{DDBD701B-E01C-496C-859A-DB739B8A5554}" srcOrd="1" destOrd="0" parTransId="{54199F18-E2E5-4207-82B6-855096A4CC0F}" sibTransId="{8087A65E-5974-4940-9CC4-FB414082BC2C}"/>
    <dgm:cxn modelId="{A1ED48F3-3C2E-FF4B-9410-9452B3938B6E}" type="presOf" srcId="{B4B72279-1CDA-D84E-827C-DBEC9833EA1C}" destId="{ED254763-7D3F-754C-B290-2D13384623CC}" srcOrd="0" destOrd="0" presId="urn:microsoft.com/office/officeart/2005/8/layout/vProcess5"/>
    <dgm:cxn modelId="{2C9500DC-B746-B544-BA5F-679163232C63}" type="presParOf" srcId="{B999DE20-6956-6D48-85D1-017BFD364E3E}" destId="{82680BBE-9192-C14F-B2EB-69BBA03DB796}" srcOrd="0" destOrd="0" presId="urn:microsoft.com/office/officeart/2005/8/layout/vProcess5"/>
    <dgm:cxn modelId="{26010AED-5C71-2648-A4B3-F35E4E19D3B5}" type="presParOf" srcId="{B999DE20-6956-6D48-85D1-017BFD364E3E}" destId="{39282970-0A2F-4C4B-8831-6D6524C55FBA}" srcOrd="1" destOrd="0" presId="urn:microsoft.com/office/officeart/2005/8/layout/vProcess5"/>
    <dgm:cxn modelId="{C416AD4F-BC4F-AA4B-BBDB-C589869B89BD}" type="presParOf" srcId="{B999DE20-6956-6D48-85D1-017BFD364E3E}" destId="{C971FEEE-5EF2-BC45-9515-BC735C3BFB28}" srcOrd="2" destOrd="0" presId="urn:microsoft.com/office/officeart/2005/8/layout/vProcess5"/>
    <dgm:cxn modelId="{1F0C89BF-0621-AC44-B915-F9613A833C41}" type="presParOf" srcId="{B999DE20-6956-6D48-85D1-017BFD364E3E}" destId="{ED254763-7D3F-754C-B290-2D13384623CC}" srcOrd="3" destOrd="0" presId="urn:microsoft.com/office/officeart/2005/8/layout/vProcess5"/>
    <dgm:cxn modelId="{6ED57974-FC62-0844-889E-8E54F2A9C4EA}" type="presParOf" srcId="{B999DE20-6956-6D48-85D1-017BFD364E3E}" destId="{18E10692-1EFC-364B-AB64-75638BE3F819}" srcOrd="4" destOrd="0" presId="urn:microsoft.com/office/officeart/2005/8/layout/vProcess5"/>
    <dgm:cxn modelId="{DA3F7787-318D-814B-801F-51027EC75117}" type="presParOf" srcId="{B999DE20-6956-6D48-85D1-017BFD364E3E}" destId="{C4DEAAAA-AF94-AF41-9481-ECAC7465143D}" srcOrd="5" destOrd="0" presId="urn:microsoft.com/office/officeart/2005/8/layout/vProcess5"/>
    <dgm:cxn modelId="{1944134F-F41B-E047-B812-192D7024A13B}" type="presParOf" srcId="{B999DE20-6956-6D48-85D1-017BFD364E3E}" destId="{3E6601EB-19AF-064C-8385-930653F7B810}" srcOrd="6" destOrd="0" presId="urn:microsoft.com/office/officeart/2005/8/layout/vProcess5"/>
    <dgm:cxn modelId="{40F02107-A12B-9246-A5F0-AD28F12EC3F2}" type="presParOf" srcId="{B999DE20-6956-6D48-85D1-017BFD364E3E}" destId="{BC3B320B-FBE3-F545-A480-4858E4469351}" srcOrd="7" destOrd="0" presId="urn:microsoft.com/office/officeart/2005/8/layout/vProcess5"/>
    <dgm:cxn modelId="{3467FCDA-09B1-C048-8F8C-B060A8968ECB}" type="presParOf" srcId="{B999DE20-6956-6D48-85D1-017BFD364E3E}" destId="{731F9A38-E589-BD42-8C70-24BC3643301F}" srcOrd="8" destOrd="0" presId="urn:microsoft.com/office/officeart/2005/8/layout/vProcess5"/>
    <dgm:cxn modelId="{784A3DE3-D8ED-3A49-86F2-4ACE37AE787A}" type="presParOf" srcId="{B999DE20-6956-6D48-85D1-017BFD364E3E}" destId="{0E3122C9-35E0-7D4B-9776-2D603F9E3400}" srcOrd="9" destOrd="0" presId="urn:microsoft.com/office/officeart/2005/8/layout/vProcess5"/>
    <dgm:cxn modelId="{6D3203A4-B9FB-A241-945A-139F5395D4E0}" type="presParOf" srcId="{B999DE20-6956-6D48-85D1-017BFD364E3E}" destId="{AAD1472C-D050-6445-B6D3-67A0BD65B850}" srcOrd="10" destOrd="0" presId="urn:microsoft.com/office/officeart/2005/8/layout/vProcess5"/>
    <dgm:cxn modelId="{781EB099-CFA7-C04C-855B-EBBE87A340B9}" type="presParOf" srcId="{B999DE20-6956-6D48-85D1-017BFD364E3E}" destId="{AB14909F-AAD6-5448-9174-8A1C431DDBE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E1D6A8-EE8E-4562-82E2-08E54EAA3042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81192E1-DCCF-4E2B-BB4A-6A66C74C84C8}">
      <dgm:prSet/>
      <dgm:spPr/>
      <dgm:t>
        <a:bodyPr/>
        <a:lstStyle/>
        <a:p>
          <a:r>
            <a:rPr lang="en-US" b="1" dirty="0"/>
            <a:t>No Rip &amp; Replace </a:t>
          </a:r>
          <a:r>
            <a:rPr lang="en-US" dirty="0"/>
            <a:t>&gt; </a:t>
          </a:r>
        </a:p>
        <a:p>
          <a:r>
            <a:rPr lang="en-US" dirty="0"/>
            <a:t>Overlay with PreVeil,  Address 102 NIST Controls, FIPS, FedRAMP, DFARS, SPRS</a:t>
          </a:r>
        </a:p>
      </dgm:t>
    </dgm:pt>
    <dgm:pt modelId="{B3B4BD5F-F96E-40B7-A146-A6639F9A4A4A}" type="parTrans" cxnId="{199C4324-79C1-4ADF-8A9C-242695A8E5DF}">
      <dgm:prSet/>
      <dgm:spPr/>
      <dgm:t>
        <a:bodyPr/>
        <a:lstStyle/>
        <a:p>
          <a:endParaRPr lang="en-US"/>
        </a:p>
      </dgm:t>
    </dgm:pt>
    <dgm:pt modelId="{B84383E0-EF7E-4F7F-9D1A-413AD993CE6D}" type="sibTrans" cxnId="{199C4324-79C1-4ADF-8A9C-242695A8E5DF}">
      <dgm:prSet/>
      <dgm:spPr/>
      <dgm:t>
        <a:bodyPr/>
        <a:lstStyle/>
        <a:p>
          <a:endParaRPr lang="en-US"/>
        </a:p>
      </dgm:t>
    </dgm:pt>
    <dgm:pt modelId="{EE5DD893-D34D-4663-BA86-92A75E314D18}">
      <dgm:prSet/>
      <dgm:spPr/>
      <dgm:t>
        <a:bodyPr/>
        <a:lstStyle/>
        <a:p>
          <a:r>
            <a:rPr lang="en-US" b="1" dirty="0"/>
            <a:t>Implement “Enclaves” </a:t>
          </a:r>
          <a:r>
            <a:rPr lang="en-US" dirty="0"/>
            <a:t>&gt;</a:t>
          </a:r>
        </a:p>
        <a:p>
          <a:r>
            <a:rPr lang="en-US" dirty="0"/>
            <a:t> Fewer Licenses Needed</a:t>
          </a:r>
        </a:p>
      </dgm:t>
    </dgm:pt>
    <dgm:pt modelId="{A61FD345-44FC-4270-8381-EAEA0C7C8B55}" type="parTrans" cxnId="{8B0C826D-282C-4BFD-9135-2C3362F79F5F}">
      <dgm:prSet/>
      <dgm:spPr/>
      <dgm:t>
        <a:bodyPr/>
        <a:lstStyle/>
        <a:p>
          <a:endParaRPr lang="en-US"/>
        </a:p>
      </dgm:t>
    </dgm:pt>
    <dgm:pt modelId="{A9555977-89F0-4C74-90AF-7011E7BE28DF}" type="sibTrans" cxnId="{8B0C826D-282C-4BFD-9135-2C3362F79F5F}">
      <dgm:prSet/>
      <dgm:spPr/>
      <dgm:t>
        <a:bodyPr/>
        <a:lstStyle/>
        <a:p>
          <a:endParaRPr lang="en-US"/>
        </a:p>
      </dgm:t>
    </dgm:pt>
    <dgm:pt modelId="{8134A19D-8665-4C36-B146-ACE87452DEC6}">
      <dgm:prSet/>
      <dgm:spPr/>
      <dgm:t>
        <a:bodyPr/>
        <a:lstStyle/>
        <a:p>
          <a:r>
            <a:rPr lang="en-US" b="1" dirty="0"/>
            <a:t>Detailed, C3PAO vetted Documentation &gt; </a:t>
          </a:r>
        </a:p>
        <a:p>
          <a:r>
            <a:rPr lang="en-US" dirty="0"/>
            <a:t>Significant Cost Reduction, Audit Simplified</a:t>
          </a:r>
        </a:p>
      </dgm:t>
    </dgm:pt>
    <dgm:pt modelId="{4B4D2C42-BF08-43AD-AA26-FF628DDF1EB5}" type="parTrans" cxnId="{9389942D-320A-407C-98E0-AD2133A790D5}">
      <dgm:prSet/>
      <dgm:spPr/>
      <dgm:t>
        <a:bodyPr/>
        <a:lstStyle/>
        <a:p>
          <a:endParaRPr lang="en-US"/>
        </a:p>
      </dgm:t>
    </dgm:pt>
    <dgm:pt modelId="{3E10C0A1-3D47-49A2-8ECB-AF5C03E8EA16}" type="sibTrans" cxnId="{9389942D-320A-407C-98E0-AD2133A790D5}">
      <dgm:prSet/>
      <dgm:spPr/>
      <dgm:t>
        <a:bodyPr/>
        <a:lstStyle/>
        <a:p>
          <a:endParaRPr lang="en-US"/>
        </a:p>
      </dgm:t>
    </dgm:pt>
    <dgm:pt modelId="{CA5AFA13-44D3-445A-9A33-85CE1411BE50}">
      <dgm:prSet/>
      <dgm:spPr/>
      <dgm:t>
        <a:bodyPr/>
        <a:lstStyle/>
        <a:p>
          <a:r>
            <a:rPr lang="en-US" b="1" dirty="0"/>
            <a:t>DIY or via MSP managed Compliance as a Service</a:t>
          </a:r>
        </a:p>
        <a:p>
          <a:r>
            <a:rPr lang="en-US" dirty="0"/>
            <a:t> ”</a:t>
          </a:r>
          <a:r>
            <a:rPr lang="en-US" dirty="0" err="1"/>
            <a:t>NeoSystems</a:t>
          </a:r>
          <a:r>
            <a:rPr lang="en-US" dirty="0"/>
            <a:t>” </a:t>
          </a:r>
        </a:p>
      </dgm:t>
    </dgm:pt>
    <dgm:pt modelId="{7F1D27EB-B206-4F7F-A571-E17D6E055717}" type="parTrans" cxnId="{6B58ECF7-B23E-4DB2-B8E1-31C5B1FA57D9}">
      <dgm:prSet/>
      <dgm:spPr/>
      <dgm:t>
        <a:bodyPr/>
        <a:lstStyle/>
        <a:p>
          <a:endParaRPr lang="en-US"/>
        </a:p>
      </dgm:t>
    </dgm:pt>
    <dgm:pt modelId="{58662CC2-5834-4ADB-84A4-386BB8510B69}" type="sibTrans" cxnId="{6B58ECF7-B23E-4DB2-B8E1-31C5B1FA57D9}">
      <dgm:prSet/>
      <dgm:spPr/>
      <dgm:t>
        <a:bodyPr/>
        <a:lstStyle/>
        <a:p>
          <a:endParaRPr lang="en-US"/>
        </a:p>
      </dgm:t>
    </dgm:pt>
    <dgm:pt modelId="{276D1F85-27B4-420A-AAFE-DFCDF3F80CBB}" type="pres">
      <dgm:prSet presAssocID="{82E1D6A8-EE8E-4562-82E2-08E54EAA3042}" presName="root" presStyleCnt="0">
        <dgm:presLayoutVars>
          <dgm:dir/>
          <dgm:resizeHandles val="exact"/>
        </dgm:presLayoutVars>
      </dgm:prSet>
      <dgm:spPr/>
    </dgm:pt>
    <dgm:pt modelId="{D5051A65-7265-4ED9-B577-2797F2B2EEBA}" type="pres">
      <dgm:prSet presAssocID="{82E1D6A8-EE8E-4562-82E2-08E54EAA3042}" presName="container" presStyleCnt="0">
        <dgm:presLayoutVars>
          <dgm:dir/>
          <dgm:resizeHandles val="exact"/>
        </dgm:presLayoutVars>
      </dgm:prSet>
      <dgm:spPr/>
    </dgm:pt>
    <dgm:pt modelId="{53A7FAAE-923C-40F8-AE3B-B89B442B7605}" type="pres">
      <dgm:prSet presAssocID="{781192E1-DCCF-4E2B-BB4A-6A66C74C84C8}" presName="compNode" presStyleCnt="0"/>
      <dgm:spPr/>
    </dgm:pt>
    <dgm:pt modelId="{73797C6F-8B93-4E01-BC5B-4DA4CDE20A61}" type="pres">
      <dgm:prSet presAssocID="{781192E1-DCCF-4E2B-BB4A-6A66C74C84C8}" presName="iconBgRect" presStyleLbl="bgShp" presStyleIdx="0" presStyleCnt="4"/>
      <dgm:spPr/>
    </dgm:pt>
    <dgm:pt modelId="{6F07E8CD-8F4C-4469-94B2-B4E4893C2357}" type="pres">
      <dgm:prSet presAssocID="{781192E1-DCCF-4E2B-BB4A-6A66C74C84C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39BA236E-610F-4B4E-AE56-BCB720683831}" type="pres">
      <dgm:prSet presAssocID="{781192E1-DCCF-4E2B-BB4A-6A66C74C84C8}" presName="spaceRect" presStyleCnt="0"/>
      <dgm:spPr/>
    </dgm:pt>
    <dgm:pt modelId="{1332B455-F180-4788-90BE-B809F26EB937}" type="pres">
      <dgm:prSet presAssocID="{781192E1-DCCF-4E2B-BB4A-6A66C74C84C8}" presName="textRect" presStyleLbl="revTx" presStyleIdx="0" presStyleCnt="4">
        <dgm:presLayoutVars>
          <dgm:chMax val="1"/>
          <dgm:chPref val="1"/>
        </dgm:presLayoutVars>
      </dgm:prSet>
      <dgm:spPr/>
    </dgm:pt>
    <dgm:pt modelId="{CE4CB3F9-CD7A-479B-B918-B334CF8A98BB}" type="pres">
      <dgm:prSet presAssocID="{B84383E0-EF7E-4F7F-9D1A-413AD993CE6D}" presName="sibTrans" presStyleLbl="sibTrans2D1" presStyleIdx="0" presStyleCnt="0"/>
      <dgm:spPr/>
    </dgm:pt>
    <dgm:pt modelId="{B5EFAAD5-F3F9-48F9-AE9C-4CF65BE677E1}" type="pres">
      <dgm:prSet presAssocID="{EE5DD893-D34D-4663-BA86-92A75E314D18}" presName="compNode" presStyleCnt="0"/>
      <dgm:spPr/>
    </dgm:pt>
    <dgm:pt modelId="{FB349B9E-A6BA-4035-9E84-9F2DB4CA0F32}" type="pres">
      <dgm:prSet presAssocID="{EE5DD893-D34D-4663-BA86-92A75E314D18}" presName="iconBgRect" presStyleLbl="bgShp" presStyleIdx="1" presStyleCnt="4"/>
      <dgm:spPr/>
    </dgm:pt>
    <dgm:pt modelId="{04A9E8FE-E149-48D5-B9B8-206D4B78ADB3}" type="pres">
      <dgm:prSet presAssocID="{EE5DD893-D34D-4663-BA86-92A75E314D1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73B16239-13B4-40DD-B9A4-BD52F59D8BF5}" type="pres">
      <dgm:prSet presAssocID="{EE5DD893-D34D-4663-BA86-92A75E314D18}" presName="spaceRect" presStyleCnt="0"/>
      <dgm:spPr/>
    </dgm:pt>
    <dgm:pt modelId="{B529B1DE-DA17-4DE0-B279-B05C2C303EB6}" type="pres">
      <dgm:prSet presAssocID="{EE5DD893-D34D-4663-BA86-92A75E314D18}" presName="textRect" presStyleLbl="revTx" presStyleIdx="1" presStyleCnt="4">
        <dgm:presLayoutVars>
          <dgm:chMax val="1"/>
          <dgm:chPref val="1"/>
        </dgm:presLayoutVars>
      </dgm:prSet>
      <dgm:spPr/>
    </dgm:pt>
    <dgm:pt modelId="{B47CAED1-E424-4F2A-BC3A-60D1AC5F7EC6}" type="pres">
      <dgm:prSet presAssocID="{A9555977-89F0-4C74-90AF-7011E7BE28DF}" presName="sibTrans" presStyleLbl="sibTrans2D1" presStyleIdx="0" presStyleCnt="0"/>
      <dgm:spPr/>
    </dgm:pt>
    <dgm:pt modelId="{4B0DA592-8B96-457D-8767-FF113AEB8B67}" type="pres">
      <dgm:prSet presAssocID="{8134A19D-8665-4C36-B146-ACE87452DEC6}" presName="compNode" presStyleCnt="0"/>
      <dgm:spPr/>
    </dgm:pt>
    <dgm:pt modelId="{0BFA8D3F-697E-4390-8A10-91456A146E31}" type="pres">
      <dgm:prSet presAssocID="{8134A19D-8665-4C36-B146-ACE87452DEC6}" presName="iconBgRect" presStyleLbl="bgShp" presStyleIdx="2" presStyleCnt="4"/>
      <dgm:spPr/>
    </dgm:pt>
    <dgm:pt modelId="{FB1BA62D-A7BE-4DD3-A337-BBD8ADF34033}" type="pres">
      <dgm:prSet presAssocID="{8134A19D-8665-4C36-B146-ACE87452DEC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090B67E-2DCB-465F-B33E-05CAFD379519}" type="pres">
      <dgm:prSet presAssocID="{8134A19D-8665-4C36-B146-ACE87452DEC6}" presName="spaceRect" presStyleCnt="0"/>
      <dgm:spPr/>
    </dgm:pt>
    <dgm:pt modelId="{7240D963-9E19-4CCC-A021-C999F472A474}" type="pres">
      <dgm:prSet presAssocID="{8134A19D-8665-4C36-B146-ACE87452DEC6}" presName="textRect" presStyleLbl="revTx" presStyleIdx="2" presStyleCnt="4">
        <dgm:presLayoutVars>
          <dgm:chMax val="1"/>
          <dgm:chPref val="1"/>
        </dgm:presLayoutVars>
      </dgm:prSet>
      <dgm:spPr/>
    </dgm:pt>
    <dgm:pt modelId="{C3D852E9-E989-4120-8B36-BB504D1E50FD}" type="pres">
      <dgm:prSet presAssocID="{3E10C0A1-3D47-49A2-8ECB-AF5C03E8EA16}" presName="sibTrans" presStyleLbl="sibTrans2D1" presStyleIdx="0" presStyleCnt="0"/>
      <dgm:spPr/>
    </dgm:pt>
    <dgm:pt modelId="{44A4213E-6135-4F64-9AF7-D684BEA7EF09}" type="pres">
      <dgm:prSet presAssocID="{CA5AFA13-44D3-445A-9A33-85CE1411BE50}" presName="compNode" presStyleCnt="0"/>
      <dgm:spPr/>
    </dgm:pt>
    <dgm:pt modelId="{AE3531DD-BEE3-411D-BC1C-43433DB1C3F0}" type="pres">
      <dgm:prSet presAssocID="{CA5AFA13-44D3-445A-9A33-85CE1411BE50}" presName="iconBgRect" presStyleLbl="bgShp" presStyleIdx="3" presStyleCnt="4"/>
      <dgm:spPr/>
    </dgm:pt>
    <dgm:pt modelId="{4C67AEE8-C464-49E2-BC80-90D21F374FF8}" type="pres">
      <dgm:prSet presAssocID="{CA5AFA13-44D3-445A-9A33-85CE1411BE5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F67D061C-7A8E-4A32-83D9-CEE5E749FF24}" type="pres">
      <dgm:prSet presAssocID="{CA5AFA13-44D3-445A-9A33-85CE1411BE50}" presName="spaceRect" presStyleCnt="0"/>
      <dgm:spPr/>
    </dgm:pt>
    <dgm:pt modelId="{28283E1D-680C-4ADE-8BF9-EC25B48F1CD2}" type="pres">
      <dgm:prSet presAssocID="{CA5AFA13-44D3-445A-9A33-85CE1411BE5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B8B8607-C88D-44D1-A2C5-1DCF2094BC67}" type="presOf" srcId="{A9555977-89F0-4C74-90AF-7011E7BE28DF}" destId="{B47CAED1-E424-4F2A-BC3A-60D1AC5F7EC6}" srcOrd="0" destOrd="0" presId="urn:microsoft.com/office/officeart/2018/2/layout/IconCircleList"/>
    <dgm:cxn modelId="{199C4324-79C1-4ADF-8A9C-242695A8E5DF}" srcId="{82E1D6A8-EE8E-4562-82E2-08E54EAA3042}" destId="{781192E1-DCCF-4E2B-BB4A-6A66C74C84C8}" srcOrd="0" destOrd="0" parTransId="{B3B4BD5F-F96E-40B7-A146-A6639F9A4A4A}" sibTransId="{B84383E0-EF7E-4F7F-9D1A-413AD993CE6D}"/>
    <dgm:cxn modelId="{9389942D-320A-407C-98E0-AD2133A790D5}" srcId="{82E1D6A8-EE8E-4562-82E2-08E54EAA3042}" destId="{8134A19D-8665-4C36-B146-ACE87452DEC6}" srcOrd="2" destOrd="0" parTransId="{4B4D2C42-BF08-43AD-AA26-FF628DDF1EB5}" sibTransId="{3E10C0A1-3D47-49A2-8ECB-AF5C03E8EA16}"/>
    <dgm:cxn modelId="{A8A0E531-01B4-4DC9-9465-BEE6866404D1}" type="presOf" srcId="{EE5DD893-D34D-4663-BA86-92A75E314D18}" destId="{B529B1DE-DA17-4DE0-B279-B05C2C303EB6}" srcOrd="0" destOrd="0" presId="urn:microsoft.com/office/officeart/2018/2/layout/IconCircleList"/>
    <dgm:cxn modelId="{413CB34A-C6E9-43CF-B132-AE3D2B8AA847}" type="presOf" srcId="{3E10C0A1-3D47-49A2-8ECB-AF5C03E8EA16}" destId="{C3D852E9-E989-4120-8B36-BB504D1E50FD}" srcOrd="0" destOrd="0" presId="urn:microsoft.com/office/officeart/2018/2/layout/IconCircleList"/>
    <dgm:cxn modelId="{8B0C826D-282C-4BFD-9135-2C3362F79F5F}" srcId="{82E1D6A8-EE8E-4562-82E2-08E54EAA3042}" destId="{EE5DD893-D34D-4663-BA86-92A75E314D18}" srcOrd="1" destOrd="0" parTransId="{A61FD345-44FC-4270-8381-EAEA0C7C8B55}" sibTransId="{A9555977-89F0-4C74-90AF-7011E7BE28DF}"/>
    <dgm:cxn modelId="{BBED0084-8444-4F44-A151-AF046E499C77}" type="presOf" srcId="{82E1D6A8-EE8E-4562-82E2-08E54EAA3042}" destId="{276D1F85-27B4-420A-AAFE-DFCDF3F80CBB}" srcOrd="0" destOrd="0" presId="urn:microsoft.com/office/officeart/2018/2/layout/IconCircleList"/>
    <dgm:cxn modelId="{DCCAA195-47DA-4004-8FE9-0E4C8263F6B8}" type="presOf" srcId="{781192E1-DCCF-4E2B-BB4A-6A66C74C84C8}" destId="{1332B455-F180-4788-90BE-B809F26EB937}" srcOrd="0" destOrd="0" presId="urn:microsoft.com/office/officeart/2018/2/layout/IconCircleList"/>
    <dgm:cxn modelId="{9DC9F9C1-C90F-4286-A0C3-CE2A74982B41}" type="presOf" srcId="{CA5AFA13-44D3-445A-9A33-85CE1411BE50}" destId="{28283E1D-680C-4ADE-8BF9-EC25B48F1CD2}" srcOrd="0" destOrd="0" presId="urn:microsoft.com/office/officeart/2018/2/layout/IconCircleList"/>
    <dgm:cxn modelId="{273903C2-313D-48E2-9A43-B9AC49E92C4C}" type="presOf" srcId="{8134A19D-8665-4C36-B146-ACE87452DEC6}" destId="{7240D963-9E19-4CCC-A021-C999F472A474}" srcOrd="0" destOrd="0" presId="urn:microsoft.com/office/officeart/2018/2/layout/IconCircleList"/>
    <dgm:cxn modelId="{6B58ECF7-B23E-4DB2-B8E1-31C5B1FA57D9}" srcId="{82E1D6A8-EE8E-4562-82E2-08E54EAA3042}" destId="{CA5AFA13-44D3-445A-9A33-85CE1411BE50}" srcOrd="3" destOrd="0" parTransId="{7F1D27EB-B206-4F7F-A571-E17D6E055717}" sibTransId="{58662CC2-5834-4ADB-84A4-386BB8510B69}"/>
    <dgm:cxn modelId="{5CDEDFF8-7A56-4D2D-AD71-013DE37E676F}" type="presOf" srcId="{B84383E0-EF7E-4F7F-9D1A-413AD993CE6D}" destId="{CE4CB3F9-CD7A-479B-B918-B334CF8A98BB}" srcOrd="0" destOrd="0" presId="urn:microsoft.com/office/officeart/2018/2/layout/IconCircleList"/>
    <dgm:cxn modelId="{01CCA3B6-FFF5-47E9-9622-3AC345190747}" type="presParOf" srcId="{276D1F85-27B4-420A-AAFE-DFCDF3F80CBB}" destId="{D5051A65-7265-4ED9-B577-2797F2B2EEBA}" srcOrd="0" destOrd="0" presId="urn:microsoft.com/office/officeart/2018/2/layout/IconCircleList"/>
    <dgm:cxn modelId="{9244C60B-BF20-41C8-B58E-0998C224A65A}" type="presParOf" srcId="{D5051A65-7265-4ED9-B577-2797F2B2EEBA}" destId="{53A7FAAE-923C-40F8-AE3B-B89B442B7605}" srcOrd="0" destOrd="0" presId="urn:microsoft.com/office/officeart/2018/2/layout/IconCircleList"/>
    <dgm:cxn modelId="{51805294-919F-4B8D-94DF-509FB047EE58}" type="presParOf" srcId="{53A7FAAE-923C-40F8-AE3B-B89B442B7605}" destId="{73797C6F-8B93-4E01-BC5B-4DA4CDE20A61}" srcOrd="0" destOrd="0" presId="urn:microsoft.com/office/officeart/2018/2/layout/IconCircleList"/>
    <dgm:cxn modelId="{B2E574A8-C9CB-4C3A-9B70-55A81AD200B6}" type="presParOf" srcId="{53A7FAAE-923C-40F8-AE3B-B89B442B7605}" destId="{6F07E8CD-8F4C-4469-94B2-B4E4893C2357}" srcOrd="1" destOrd="0" presId="urn:microsoft.com/office/officeart/2018/2/layout/IconCircleList"/>
    <dgm:cxn modelId="{3304C5D3-38BD-4D78-B420-B3DC957F6EC5}" type="presParOf" srcId="{53A7FAAE-923C-40F8-AE3B-B89B442B7605}" destId="{39BA236E-610F-4B4E-AE56-BCB720683831}" srcOrd="2" destOrd="0" presId="urn:microsoft.com/office/officeart/2018/2/layout/IconCircleList"/>
    <dgm:cxn modelId="{74D55C5E-787A-4251-A5B7-F9EF73A2E0A2}" type="presParOf" srcId="{53A7FAAE-923C-40F8-AE3B-B89B442B7605}" destId="{1332B455-F180-4788-90BE-B809F26EB937}" srcOrd="3" destOrd="0" presId="urn:microsoft.com/office/officeart/2018/2/layout/IconCircleList"/>
    <dgm:cxn modelId="{0149396B-6D32-4E73-B2C1-800D4DE0C31D}" type="presParOf" srcId="{D5051A65-7265-4ED9-B577-2797F2B2EEBA}" destId="{CE4CB3F9-CD7A-479B-B918-B334CF8A98BB}" srcOrd="1" destOrd="0" presId="urn:microsoft.com/office/officeart/2018/2/layout/IconCircleList"/>
    <dgm:cxn modelId="{431CF86A-47E1-45A3-8711-80921A25F1D6}" type="presParOf" srcId="{D5051A65-7265-4ED9-B577-2797F2B2EEBA}" destId="{B5EFAAD5-F3F9-48F9-AE9C-4CF65BE677E1}" srcOrd="2" destOrd="0" presId="urn:microsoft.com/office/officeart/2018/2/layout/IconCircleList"/>
    <dgm:cxn modelId="{6F17F5CD-D0E8-4C09-B8A1-F3DB8E11D5F0}" type="presParOf" srcId="{B5EFAAD5-F3F9-48F9-AE9C-4CF65BE677E1}" destId="{FB349B9E-A6BA-4035-9E84-9F2DB4CA0F32}" srcOrd="0" destOrd="0" presId="urn:microsoft.com/office/officeart/2018/2/layout/IconCircleList"/>
    <dgm:cxn modelId="{2BCD4F33-3EED-4F0A-9C97-2EE08BA82EB1}" type="presParOf" srcId="{B5EFAAD5-F3F9-48F9-AE9C-4CF65BE677E1}" destId="{04A9E8FE-E149-48D5-B9B8-206D4B78ADB3}" srcOrd="1" destOrd="0" presId="urn:microsoft.com/office/officeart/2018/2/layout/IconCircleList"/>
    <dgm:cxn modelId="{AB2A712A-240B-4A0E-A738-CEFB7E7E058D}" type="presParOf" srcId="{B5EFAAD5-F3F9-48F9-AE9C-4CF65BE677E1}" destId="{73B16239-13B4-40DD-B9A4-BD52F59D8BF5}" srcOrd="2" destOrd="0" presId="urn:microsoft.com/office/officeart/2018/2/layout/IconCircleList"/>
    <dgm:cxn modelId="{B1C37136-9803-4CF9-A251-4F37DE647A88}" type="presParOf" srcId="{B5EFAAD5-F3F9-48F9-AE9C-4CF65BE677E1}" destId="{B529B1DE-DA17-4DE0-B279-B05C2C303EB6}" srcOrd="3" destOrd="0" presId="urn:microsoft.com/office/officeart/2018/2/layout/IconCircleList"/>
    <dgm:cxn modelId="{3E69A36F-F626-4336-BD5A-0D95ECFF7ABF}" type="presParOf" srcId="{D5051A65-7265-4ED9-B577-2797F2B2EEBA}" destId="{B47CAED1-E424-4F2A-BC3A-60D1AC5F7EC6}" srcOrd="3" destOrd="0" presId="urn:microsoft.com/office/officeart/2018/2/layout/IconCircleList"/>
    <dgm:cxn modelId="{76EAC3EF-C6BC-42FF-920B-D963EF2709C6}" type="presParOf" srcId="{D5051A65-7265-4ED9-B577-2797F2B2EEBA}" destId="{4B0DA592-8B96-457D-8767-FF113AEB8B67}" srcOrd="4" destOrd="0" presId="urn:microsoft.com/office/officeart/2018/2/layout/IconCircleList"/>
    <dgm:cxn modelId="{1BACBD8D-2E8D-4DB7-99B3-344A7EDC72B4}" type="presParOf" srcId="{4B0DA592-8B96-457D-8767-FF113AEB8B67}" destId="{0BFA8D3F-697E-4390-8A10-91456A146E31}" srcOrd="0" destOrd="0" presId="urn:microsoft.com/office/officeart/2018/2/layout/IconCircleList"/>
    <dgm:cxn modelId="{E0E32240-AABE-4F31-82CC-57BD3F34AD27}" type="presParOf" srcId="{4B0DA592-8B96-457D-8767-FF113AEB8B67}" destId="{FB1BA62D-A7BE-4DD3-A337-BBD8ADF34033}" srcOrd="1" destOrd="0" presId="urn:microsoft.com/office/officeart/2018/2/layout/IconCircleList"/>
    <dgm:cxn modelId="{8DB24DBD-EBB7-4426-BB7B-E24B65AA2A80}" type="presParOf" srcId="{4B0DA592-8B96-457D-8767-FF113AEB8B67}" destId="{3090B67E-2DCB-465F-B33E-05CAFD379519}" srcOrd="2" destOrd="0" presId="urn:microsoft.com/office/officeart/2018/2/layout/IconCircleList"/>
    <dgm:cxn modelId="{E5D4F809-50DE-4D58-BADB-B0B41C234ED6}" type="presParOf" srcId="{4B0DA592-8B96-457D-8767-FF113AEB8B67}" destId="{7240D963-9E19-4CCC-A021-C999F472A474}" srcOrd="3" destOrd="0" presId="urn:microsoft.com/office/officeart/2018/2/layout/IconCircleList"/>
    <dgm:cxn modelId="{1F91CA8E-1F30-40B8-93B4-A9ABC02590A5}" type="presParOf" srcId="{D5051A65-7265-4ED9-B577-2797F2B2EEBA}" destId="{C3D852E9-E989-4120-8B36-BB504D1E50FD}" srcOrd="5" destOrd="0" presId="urn:microsoft.com/office/officeart/2018/2/layout/IconCircleList"/>
    <dgm:cxn modelId="{3A4F8CB7-0AAA-4ECC-9290-0625449ACF67}" type="presParOf" srcId="{D5051A65-7265-4ED9-B577-2797F2B2EEBA}" destId="{44A4213E-6135-4F64-9AF7-D684BEA7EF09}" srcOrd="6" destOrd="0" presId="urn:microsoft.com/office/officeart/2018/2/layout/IconCircleList"/>
    <dgm:cxn modelId="{1C8575C5-AF7A-4399-A284-3852D90E8739}" type="presParOf" srcId="{44A4213E-6135-4F64-9AF7-D684BEA7EF09}" destId="{AE3531DD-BEE3-411D-BC1C-43433DB1C3F0}" srcOrd="0" destOrd="0" presId="urn:microsoft.com/office/officeart/2018/2/layout/IconCircleList"/>
    <dgm:cxn modelId="{91A8B2FA-81F8-4252-B686-8DCCEBB559C4}" type="presParOf" srcId="{44A4213E-6135-4F64-9AF7-D684BEA7EF09}" destId="{4C67AEE8-C464-49E2-BC80-90D21F374FF8}" srcOrd="1" destOrd="0" presId="urn:microsoft.com/office/officeart/2018/2/layout/IconCircleList"/>
    <dgm:cxn modelId="{BED8007B-A6FC-4DF7-A465-EA754E95EA62}" type="presParOf" srcId="{44A4213E-6135-4F64-9AF7-D684BEA7EF09}" destId="{F67D061C-7A8E-4A32-83D9-CEE5E749FF24}" srcOrd="2" destOrd="0" presId="urn:microsoft.com/office/officeart/2018/2/layout/IconCircleList"/>
    <dgm:cxn modelId="{0B92FA9F-6FAA-4D49-A622-A2D4C2A80CD5}" type="presParOf" srcId="{44A4213E-6135-4F64-9AF7-D684BEA7EF09}" destId="{28283E1D-680C-4ADE-8BF9-EC25B48F1CD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C85BE2-4F8F-4DC8-97D1-17DDC82578F4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6AD600-C833-4F0E-9E29-C27EEDE67A8B}">
      <dgm:prSet/>
      <dgm:spPr/>
      <dgm:t>
        <a:bodyPr/>
        <a:lstStyle/>
        <a:p>
          <a:pPr>
            <a:defRPr cap="all"/>
          </a:pPr>
          <a:r>
            <a:rPr lang="en-US"/>
            <a:t>Deploy PreVeil Cloud Service &gt; DFARS, CMMC, SPRS, ITAR, FIPS, FedRAMP</a:t>
          </a:r>
        </a:p>
      </dgm:t>
    </dgm:pt>
    <dgm:pt modelId="{708A9107-77E4-4040-AC4A-767A4F461E99}" type="parTrans" cxnId="{7EE8B2B1-C12E-429E-A92E-6D0F6EB65461}">
      <dgm:prSet/>
      <dgm:spPr/>
      <dgm:t>
        <a:bodyPr/>
        <a:lstStyle/>
        <a:p>
          <a:endParaRPr lang="en-US"/>
        </a:p>
      </dgm:t>
    </dgm:pt>
    <dgm:pt modelId="{21305E8F-3FB7-47F2-AEF8-8997A221FF60}" type="sibTrans" cxnId="{7EE8B2B1-C12E-429E-A92E-6D0F6EB65461}">
      <dgm:prSet/>
      <dgm:spPr/>
      <dgm:t>
        <a:bodyPr/>
        <a:lstStyle/>
        <a:p>
          <a:endParaRPr lang="en-US"/>
        </a:p>
      </dgm:t>
    </dgm:pt>
    <dgm:pt modelId="{1ABF7CF0-A392-4D83-836D-FE7F8B6BD4C5}">
      <dgm:prSet/>
      <dgm:spPr/>
      <dgm:t>
        <a:bodyPr/>
        <a:lstStyle/>
        <a:p>
          <a:pPr>
            <a:defRPr cap="all"/>
          </a:pPr>
          <a:r>
            <a:rPr lang="en-US"/>
            <a:t>Establish SSP Baseline with PreVeil Documentation for 102 Controls</a:t>
          </a:r>
        </a:p>
      </dgm:t>
    </dgm:pt>
    <dgm:pt modelId="{CF6B8AC4-844B-4863-B692-8DCC8BC473F6}" type="parTrans" cxnId="{45405724-CA25-4AF5-BA13-DAA8C5FCFA9E}">
      <dgm:prSet/>
      <dgm:spPr/>
      <dgm:t>
        <a:bodyPr/>
        <a:lstStyle/>
        <a:p>
          <a:endParaRPr lang="en-US"/>
        </a:p>
      </dgm:t>
    </dgm:pt>
    <dgm:pt modelId="{E3960600-0188-479D-A365-AE9FA046F817}" type="sibTrans" cxnId="{45405724-CA25-4AF5-BA13-DAA8C5FCFA9E}">
      <dgm:prSet/>
      <dgm:spPr/>
      <dgm:t>
        <a:bodyPr/>
        <a:lstStyle/>
        <a:p>
          <a:endParaRPr lang="en-US"/>
        </a:p>
      </dgm:t>
    </dgm:pt>
    <dgm:pt modelId="{6CE509CB-4562-4561-AE07-EC87C49184FD}">
      <dgm:prSet/>
      <dgm:spPr/>
      <dgm:t>
        <a:bodyPr/>
        <a:lstStyle/>
        <a:p>
          <a:pPr>
            <a:defRPr cap="all"/>
          </a:pPr>
          <a:r>
            <a:rPr lang="en-US"/>
            <a:t>NeoSystems addresses remaining gaps, manages ongoing compliance </a:t>
          </a:r>
        </a:p>
      </dgm:t>
    </dgm:pt>
    <dgm:pt modelId="{622C8613-A2D3-4278-A8FE-4775289BED6D}" type="parTrans" cxnId="{94D93D4D-81DB-4730-83FA-452DF6DB860A}">
      <dgm:prSet/>
      <dgm:spPr/>
      <dgm:t>
        <a:bodyPr/>
        <a:lstStyle/>
        <a:p>
          <a:endParaRPr lang="en-US"/>
        </a:p>
      </dgm:t>
    </dgm:pt>
    <dgm:pt modelId="{9D619EB7-597F-4C3C-BF63-98D2B70CC510}" type="sibTrans" cxnId="{94D93D4D-81DB-4730-83FA-452DF6DB860A}">
      <dgm:prSet/>
      <dgm:spPr/>
      <dgm:t>
        <a:bodyPr/>
        <a:lstStyle/>
        <a:p>
          <a:endParaRPr lang="en-US"/>
        </a:p>
      </dgm:t>
    </dgm:pt>
    <dgm:pt modelId="{2FDC2210-BF17-4B5B-9337-DD8C6980F966}" type="pres">
      <dgm:prSet presAssocID="{01C85BE2-4F8F-4DC8-97D1-17DDC82578F4}" presName="root" presStyleCnt="0">
        <dgm:presLayoutVars>
          <dgm:dir/>
          <dgm:resizeHandles val="exact"/>
        </dgm:presLayoutVars>
      </dgm:prSet>
      <dgm:spPr/>
    </dgm:pt>
    <dgm:pt modelId="{8E16AA54-026A-4A97-A22F-45E8524DD4B2}" type="pres">
      <dgm:prSet presAssocID="{B86AD600-C833-4F0E-9E29-C27EEDE67A8B}" presName="compNode" presStyleCnt="0"/>
      <dgm:spPr/>
    </dgm:pt>
    <dgm:pt modelId="{4501452F-6F49-4262-A989-E5EBE5890FD4}" type="pres">
      <dgm:prSet presAssocID="{B86AD600-C833-4F0E-9E29-C27EEDE67A8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DFB9DCC-099D-4912-88D2-281247FE2E54}" type="pres">
      <dgm:prSet presAssocID="{B86AD600-C833-4F0E-9E29-C27EEDE67A8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88EF00B3-798B-4E88-BCAB-92E2C7649DBE}" type="pres">
      <dgm:prSet presAssocID="{B86AD600-C833-4F0E-9E29-C27EEDE67A8B}" presName="spaceRect" presStyleCnt="0"/>
      <dgm:spPr/>
    </dgm:pt>
    <dgm:pt modelId="{34944916-F795-4990-B53A-CB8250CEBFB4}" type="pres">
      <dgm:prSet presAssocID="{B86AD600-C833-4F0E-9E29-C27EEDE67A8B}" presName="textRect" presStyleLbl="revTx" presStyleIdx="0" presStyleCnt="3">
        <dgm:presLayoutVars>
          <dgm:chMax val="1"/>
          <dgm:chPref val="1"/>
        </dgm:presLayoutVars>
      </dgm:prSet>
      <dgm:spPr/>
    </dgm:pt>
    <dgm:pt modelId="{8982DA20-0048-4E61-933D-34411E5821FB}" type="pres">
      <dgm:prSet presAssocID="{21305E8F-3FB7-47F2-AEF8-8997A221FF60}" presName="sibTrans" presStyleCnt="0"/>
      <dgm:spPr/>
    </dgm:pt>
    <dgm:pt modelId="{677A8086-55EB-44C8-9ABC-36C033F03A4E}" type="pres">
      <dgm:prSet presAssocID="{1ABF7CF0-A392-4D83-836D-FE7F8B6BD4C5}" presName="compNode" presStyleCnt="0"/>
      <dgm:spPr/>
    </dgm:pt>
    <dgm:pt modelId="{78BCEC6C-AD4D-45FE-B28A-FC8378FF9D39}" type="pres">
      <dgm:prSet presAssocID="{1ABF7CF0-A392-4D83-836D-FE7F8B6BD4C5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DA9B448-7AB9-4A2D-A8D5-340AC1C9C74F}" type="pres">
      <dgm:prSet presAssocID="{1ABF7CF0-A392-4D83-836D-FE7F8B6BD4C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27CE5FD-71E7-410B-BDFA-84CE597E33CE}" type="pres">
      <dgm:prSet presAssocID="{1ABF7CF0-A392-4D83-836D-FE7F8B6BD4C5}" presName="spaceRect" presStyleCnt="0"/>
      <dgm:spPr/>
    </dgm:pt>
    <dgm:pt modelId="{EA2AC8B4-9EBE-48A0-AB53-06756A5F4A2A}" type="pres">
      <dgm:prSet presAssocID="{1ABF7CF0-A392-4D83-836D-FE7F8B6BD4C5}" presName="textRect" presStyleLbl="revTx" presStyleIdx="1" presStyleCnt="3">
        <dgm:presLayoutVars>
          <dgm:chMax val="1"/>
          <dgm:chPref val="1"/>
        </dgm:presLayoutVars>
      </dgm:prSet>
      <dgm:spPr/>
    </dgm:pt>
    <dgm:pt modelId="{32330653-1B24-4365-B521-7D889FEFA188}" type="pres">
      <dgm:prSet presAssocID="{E3960600-0188-479D-A365-AE9FA046F817}" presName="sibTrans" presStyleCnt="0"/>
      <dgm:spPr/>
    </dgm:pt>
    <dgm:pt modelId="{4432246E-F8EB-4AB8-B75A-0A2D6A3E5474}" type="pres">
      <dgm:prSet presAssocID="{6CE509CB-4562-4561-AE07-EC87C49184FD}" presName="compNode" presStyleCnt="0"/>
      <dgm:spPr/>
    </dgm:pt>
    <dgm:pt modelId="{2892F3F8-076A-45F4-BF0F-202A334CEBC1}" type="pres">
      <dgm:prSet presAssocID="{6CE509CB-4562-4561-AE07-EC87C49184FD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B497267-3311-4E15-8440-478F8DAA91B6}" type="pres">
      <dgm:prSet presAssocID="{6CE509CB-4562-4561-AE07-EC87C49184F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7AE52C3-6867-41E4-A8A5-392B134A4504}" type="pres">
      <dgm:prSet presAssocID="{6CE509CB-4562-4561-AE07-EC87C49184FD}" presName="spaceRect" presStyleCnt="0"/>
      <dgm:spPr/>
    </dgm:pt>
    <dgm:pt modelId="{CC2C60CA-C0EC-4D6B-8CB6-32240DFFC826}" type="pres">
      <dgm:prSet presAssocID="{6CE509CB-4562-4561-AE07-EC87C49184F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3B8BE06-E2DF-4EC5-9505-28161E229C4F}" type="presOf" srcId="{1ABF7CF0-A392-4D83-836D-FE7F8B6BD4C5}" destId="{EA2AC8B4-9EBE-48A0-AB53-06756A5F4A2A}" srcOrd="0" destOrd="0" presId="urn:microsoft.com/office/officeart/2018/5/layout/IconLeafLabelList"/>
    <dgm:cxn modelId="{45405724-CA25-4AF5-BA13-DAA8C5FCFA9E}" srcId="{01C85BE2-4F8F-4DC8-97D1-17DDC82578F4}" destId="{1ABF7CF0-A392-4D83-836D-FE7F8B6BD4C5}" srcOrd="1" destOrd="0" parTransId="{CF6B8AC4-844B-4863-B692-8DCC8BC473F6}" sibTransId="{E3960600-0188-479D-A365-AE9FA046F817}"/>
    <dgm:cxn modelId="{94D93D4D-81DB-4730-83FA-452DF6DB860A}" srcId="{01C85BE2-4F8F-4DC8-97D1-17DDC82578F4}" destId="{6CE509CB-4562-4561-AE07-EC87C49184FD}" srcOrd="2" destOrd="0" parTransId="{622C8613-A2D3-4278-A8FE-4775289BED6D}" sibTransId="{9D619EB7-597F-4C3C-BF63-98D2B70CC510}"/>
    <dgm:cxn modelId="{6F1B95AC-1276-465F-8010-C0CD1880BD81}" type="presOf" srcId="{6CE509CB-4562-4561-AE07-EC87C49184FD}" destId="{CC2C60CA-C0EC-4D6B-8CB6-32240DFFC826}" srcOrd="0" destOrd="0" presId="urn:microsoft.com/office/officeart/2018/5/layout/IconLeafLabelList"/>
    <dgm:cxn modelId="{7EE8B2B1-C12E-429E-A92E-6D0F6EB65461}" srcId="{01C85BE2-4F8F-4DC8-97D1-17DDC82578F4}" destId="{B86AD600-C833-4F0E-9E29-C27EEDE67A8B}" srcOrd="0" destOrd="0" parTransId="{708A9107-77E4-4040-AC4A-767A4F461E99}" sibTransId="{21305E8F-3FB7-47F2-AEF8-8997A221FF60}"/>
    <dgm:cxn modelId="{98659BC7-7488-48BF-AF99-5F0527179443}" type="presOf" srcId="{01C85BE2-4F8F-4DC8-97D1-17DDC82578F4}" destId="{2FDC2210-BF17-4B5B-9337-DD8C6980F966}" srcOrd="0" destOrd="0" presId="urn:microsoft.com/office/officeart/2018/5/layout/IconLeafLabelList"/>
    <dgm:cxn modelId="{FCB409F3-00EC-42B8-89C3-BF951E075EAB}" type="presOf" srcId="{B86AD600-C833-4F0E-9E29-C27EEDE67A8B}" destId="{34944916-F795-4990-B53A-CB8250CEBFB4}" srcOrd="0" destOrd="0" presId="urn:microsoft.com/office/officeart/2018/5/layout/IconLeafLabelList"/>
    <dgm:cxn modelId="{4E619FBB-6530-4B90-B994-2CF8285171D5}" type="presParOf" srcId="{2FDC2210-BF17-4B5B-9337-DD8C6980F966}" destId="{8E16AA54-026A-4A97-A22F-45E8524DD4B2}" srcOrd="0" destOrd="0" presId="urn:microsoft.com/office/officeart/2018/5/layout/IconLeafLabelList"/>
    <dgm:cxn modelId="{DB86A539-C23B-4DF5-9F8C-86D07EA3C43B}" type="presParOf" srcId="{8E16AA54-026A-4A97-A22F-45E8524DD4B2}" destId="{4501452F-6F49-4262-A989-E5EBE5890FD4}" srcOrd="0" destOrd="0" presId="urn:microsoft.com/office/officeart/2018/5/layout/IconLeafLabelList"/>
    <dgm:cxn modelId="{D6032501-A12F-4073-83E9-2920526F2B39}" type="presParOf" srcId="{8E16AA54-026A-4A97-A22F-45E8524DD4B2}" destId="{2DFB9DCC-099D-4912-88D2-281247FE2E54}" srcOrd="1" destOrd="0" presId="urn:microsoft.com/office/officeart/2018/5/layout/IconLeafLabelList"/>
    <dgm:cxn modelId="{047F78BD-DECE-47E3-B512-D3DD0118190B}" type="presParOf" srcId="{8E16AA54-026A-4A97-A22F-45E8524DD4B2}" destId="{88EF00B3-798B-4E88-BCAB-92E2C7649DBE}" srcOrd="2" destOrd="0" presId="urn:microsoft.com/office/officeart/2018/5/layout/IconLeafLabelList"/>
    <dgm:cxn modelId="{710CA2CB-7EE6-4690-8ACE-430A58CAC78A}" type="presParOf" srcId="{8E16AA54-026A-4A97-A22F-45E8524DD4B2}" destId="{34944916-F795-4990-B53A-CB8250CEBFB4}" srcOrd="3" destOrd="0" presId="urn:microsoft.com/office/officeart/2018/5/layout/IconLeafLabelList"/>
    <dgm:cxn modelId="{78901294-F98C-4934-9DA0-4671FB5E6FFE}" type="presParOf" srcId="{2FDC2210-BF17-4B5B-9337-DD8C6980F966}" destId="{8982DA20-0048-4E61-933D-34411E5821FB}" srcOrd="1" destOrd="0" presId="urn:microsoft.com/office/officeart/2018/5/layout/IconLeafLabelList"/>
    <dgm:cxn modelId="{3EE2081A-92A4-4495-A690-1DF7F9628FE9}" type="presParOf" srcId="{2FDC2210-BF17-4B5B-9337-DD8C6980F966}" destId="{677A8086-55EB-44C8-9ABC-36C033F03A4E}" srcOrd="2" destOrd="0" presId="urn:microsoft.com/office/officeart/2018/5/layout/IconLeafLabelList"/>
    <dgm:cxn modelId="{6AAAA812-9391-46CC-B1A5-D03BA7F82200}" type="presParOf" srcId="{677A8086-55EB-44C8-9ABC-36C033F03A4E}" destId="{78BCEC6C-AD4D-45FE-B28A-FC8378FF9D39}" srcOrd="0" destOrd="0" presId="urn:microsoft.com/office/officeart/2018/5/layout/IconLeafLabelList"/>
    <dgm:cxn modelId="{C46EEBB9-6BB7-4B2C-8B09-970338226402}" type="presParOf" srcId="{677A8086-55EB-44C8-9ABC-36C033F03A4E}" destId="{9DA9B448-7AB9-4A2D-A8D5-340AC1C9C74F}" srcOrd="1" destOrd="0" presId="urn:microsoft.com/office/officeart/2018/5/layout/IconLeafLabelList"/>
    <dgm:cxn modelId="{89C0DA2E-8FBC-419F-A4F5-1A43442CAB5B}" type="presParOf" srcId="{677A8086-55EB-44C8-9ABC-36C033F03A4E}" destId="{827CE5FD-71E7-410B-BDFA-84CE597E33CE}" srcOrd="2" destOrd="0" presId="urn:microsoft.com/office/officeart/2018/5/layout/IconLeafLabelList"/>
    <dgm:cxn modelId="{285CE694-C321-4167-B3C3-E3D251B2B828}" type="presParOf" srcId="{677A8086-55EB-44C8-9ABC-36C033F03A4E}" destId="{EA2AC8B4-9EBE-48A0-AB53-06756A5F4A2A}" srcOrd="3" destOrd="0" presId="urn:microsoft.com/office/officeart/2018/5/layout/IconLeafLabelList"/>
    <dgm:cxn modelId="{DF0BE916-98BE-4EF7-BD52-20E0DD5CC3FD}" type="presParOf" srcId="{2FDC2210-BF17-4B5B-9337-DD8C6980F966}" destId="{32330653-1B24-4365-B521-7D889FEFA188}" srcOrd="3" destOrd="0" presId="urn:microsoft.com/office/officeart/2018/5/layout/IconLeafLabelList"/>
    <dgm:cxn modelId="{A2D49FC3-EBE5-4D2A-85F1-63742A68F2E5}" type="presParOf" srcId="{2FDC2210-BF17-4B5B-9337-DD8C6980F966}" destId="{4432246E-F8EB-4AB8-B75A-0A2D6A3E5474}" srcOrd="4" destOrd="0" presId="urn:microsoft.com/office/officeart/2018/5/layout/IconLeafLabelList"/>
    <dgm:cxn modelId="{7CB1099B-3E3C-438F-8D5D-89E97C802C50}" type="presParOf" srcId="{4432246E-F8EB-4AB8-B75A-0A2D6A3E5474}" destId="{2892F3F8-076A-45F4-BF0F-202A334CEBC1}" srcOrd="0" destOrd="0" presId="urn:microsoft.com/office/officeart/2018/5/layout/IconLeafLabelList"/>
    <dgm:cxn modelId="{4A6B259B-07A4-4520-AF29-AAF02FDDAE7C}" type="presParOf" srcId="{4432246E-F8EB-4AB8-B75A-0A2D6A3E5474}" destId="{3B497267-3311-4E15-8440-478F8DAA91B6}" srcOrd="1" destOrd="0" presId="urn:microsoft.com/office/officeart/2018/5/layout/IconLeafLabelList"/>
    <dgm:cxn modelId="{D4648E25-325B-4F29-B23C-74D1BDD0521A}" type="presParOf" srcId="{4432246E-F8EB-4AB8-B75A-0A2D6A3E5474}" destId="{17AE52C3-6867-41E4-A8A5-392B134A4504}" srcOrd="2" destOrd="0" presId="urn:microsoft.com/office/officeart/2018/5/layout/IconLeafLabelList"/>
    <dgm:cxn modelId="{DDF968F0-20B4-4E79-BD55-BF3CD3BEB5F0}" type="presParOf" srcId="{4432246E-F8EB-4AB8-B75A-0A2D6A3E5474}" destId="{CC2C60CA-C0EC-4D6B-8CB6-32240DFFC82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081B2-1422-4807-B408-5727E84E4730}">
      <dsp:nvSpPr>
        <dsp:cNvPr id="0" name=""/>
        <dsp:cNvSpPr/>
      </dsp:nvSpPr>
      <dsp:spPr>
        <a:xfrm>
          <a:off x="973190" y="411255"/>
          <a:ext cx="1264141" cy="126414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C3911-0174-41DE-9B6B-5EE1FB404C30}">
      <dsp:nvSpPr>
        <dsp:cNvPr id="0" name=""/>
        <dsp:cNvSpPr/>
      </dsp:nvSpPr>
      <dsp:spPr>
        <a:xfrm>
          <a:off x="1242597" y="680662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F04AB-AB69-4448-8416-CC734B3AAFC9}">
      <dsp:nvSpPr>
        <dsp:cNvPr id="0" name=""/>
        <dsp:cNvSpPr/>
      </dsp:nvSpPr>
      <dsp:spPr>
        <a:xfrm>
          <a:off x="569079" y="206914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What are My key compliance objectives for DFARS, CMMC</a:t>
          </a:r>
        </a:p>
      </dsp:txBody>
      <dsp:txXfrm>
        <a:off x="569079" y="2069145"/>
        <a:ext cx="2072362" cy="720000"/>
      </dsp:txXfrm>
    </dsp:sp>
    <dsp:sp modelId="{847FEC3E-26D5-4E6D-A3DF-98D1A1BC4525}">
      <dsp:nvSpPr>
        <dsp:cNvPr id="0" name=""/>
        <dsp:cNvSpPr/>
      </dsp:nvSpPr>
      <dsp:spPr>
        <a:xfrm>
          <a:off x="3408216" y="411255"/>
          <a:ext cx="1264141" cy="126414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CA90D-B421-417D-872E-A54995B90061}">
      <dsp:nvSpPr>
        <dsp:cNvPr id="0" name=""/>
        <dsp:cNvSpPr/>
      </dsp:nvSpPr>
      <dsp:spPr>
        <a:xfrm>
          <a:off x="3677623" y="680662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CB614-2E31-41EA-B8A3-12F3C0A2B088}">
      <dsp:nvSpPr>
        <dsp:cNvPr id="0" name=""/>
        <dsp:cNvSpPr/>
      </dsp:nvSpPr>
      <dsp:spPr>
        <a:xfrm>
          <a:off x="3004105" y="206914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What are cost Drivers  for compliance</a:t>
          </a:r>
        </a:p>
      </dsp:txBody>
      <dsp:txXfrm>
        <a:off x="3004105" y="2069145"/>
        <a:ext cx="2072362" cy="720000"/>
      </dsp:txXfrm>
    </dsp:sp>
    <dsp:sp modelId="{AF94627E-A0A6-4EB3-83B6-C9CC37893FAC}">
      <dsp:nvSpPr>
        <dsp:cNvPr id="0" name=""/>
        <dsp:cNvSpPr/>
      </dsp:nvSpPr>
      <dsp:spPr>
        <a:xfrm>
          <a:off x="5843242" y="411255"/>
          <a:ext cx="1264141" cy="126414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D9CF-3107-4E5A-B2A7-E773D53ACB6E}">
      <dsp:nvSpPr>
        <dsp:cNvPr id="0" name=""/>
        <dsp:cNvSpPr/>
      </dsp:nvSpPr>
      <dsp:spPr>
        <a:xfrm>
          <a:off x="6112649" y="680662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1CDAE-4BF8-476C-8725-287A3FF46959}">
      <dsp:nvSpPr>
        <dsp:cNvPr id="0" name=""/>
        <dsp:cNvSpPr/>
      </dsp:nvSpPr>
      <dsp:spPr>
        <a:xfrm>
          <a:off x="5439131" y="206914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What are my organization’s capabilities</a:t>
          </a:r>
        </a:p>
      </dsp:txBody>
      <dsp:txXfrm>
        <a:off x="5439131" y="2069145"/>
        <a:ext cx="2072362" cy="720000"/>
      </dsp:txXfrm>
    </dsp:sp>
    <dsp:sp modelId="{C749AC2E-8DED-4CC8-8850-366B3F0D72CC}">
      <dsp:nvSpPr>
        <dsp:cNvPr id="0" name=""/>
        <dsp:cNvSpPr/>
      </dsp:nvSpPr>
      <dsp:spPr>
        <a:xfrm>
          <a:off x="8278268" y="411255"/>
          <a:ext cx="1264141" cy="126414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E2C92-6737-4252-8212-B6E74BD79A2F}">
      <dsp:nvSpPr>
        <dsp:cNvPr id="0" name=""/>
        <dsp:cNvSpPr/>
      </dsp:nvSpPr>
      <dsp:spPr>
        <a:xfrm>
          <a:off x="8547675" y="680662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6CD5E-9F09-472E-91B9-C1BB735F1F3E}">
      <dsp:nvSpPr>
        <dsp:cNvPr id="0" name=""/>
        <dsp:cNvSpPr/>
      </dsp:nvSpPr>
      <dsp:spPr>
        <a:xfrm>
          <a:off x="7874157" y="206914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How WILL CLOUD SERVICES Simplify compliance</a:t>
          </a:r>
        </a:p>
      </dsp:txBody>
      <dsp:txXfrm>
        <a:off x="7874157" y="2069145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251B4-28A7-F14C-98A3-5A97D85BDE8B}">
      <dsp:nvSpPr>
        <dsp:cNvPr id="0" name=""/>
        <dsp:cNvSpPr/>
      </dsp:nvSpPr>
      <dsp:spPr>
        <a:xfrm>
          <a:off x="3080" y="0"/>
          <a:ext cx="2444055" cy="320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Implement CUI Security via 110 NIST 800-171 Controls for DFARS 7012, CMMC</a:t>
          </a:r>
        </a:p>
      </dsp:txBody>
      <dsp:txXfrm>
        <a:off x="3080" y="1216152"/>
        <a:ext cx="2444055" cy="1920240"/>
      </dsp:txXfrm>
    </dsp:sp>
    <dsp:sp modelId="{F7B3E7C3-63EF-9B4B-A93F-73912E0A394E}">
      <dsp:nvSpPr>
        <dsp:cNvPr id="0" name=""/>
        <dsp:cNvSpPr/>
      </dsp:nvSpPr>
      <dsp:spPr>
        <a:xfrm>
          <a:off x="745048" y="320040"/>
          <a:ext cx="960120" cy="9601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885654" y="460646"/>
        <a:ext cx="678908" cy="678908"/>
      </dsp:txXfrm>
    </dsp:sp>
    <dsp:sp modelId="{13784150-5730-FD46-A105-1F623D96FCF6}">
      <dsp:nvSpPr>
        <dsp:cNvPr id="0" name=""/>
        <dsp:cNvSpPr/>
      </dsp:nvSpPr>
      <dsp:spPr>
        <a:xfrm>
          <a:off x="3080" y="3200328"/>
          <a:ext cx="2444055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84A16E-C1B0-264A-AFF7-E4BE47A93F46}">
      <dsp:nvSpPr>
        <dsp:cNvPr id="0" name=""/>
        <dsp:cNvSpPr/>
      </dsp:nvSpPr>
      <dsp:spPr>
        <a:xfrm>
          <a:off x="2691541" y="0"/>
          <a:ext cx="2444055" cy="320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Ensure Encryption is FIPS Validated</a:t>
          </a:r>
        </a:p>
      </dsp:txBody>
      <dsp:txXfrm>
        <a:off x="2691541" y="1216152"/>
        <a:ext cx="2444055" cy="1920240"/>
      </dsp:txXfrm>
    </dsp:sp>
    <dsp:sp modelId="{2E3621CC-0A2B-CC44-A0B7-2E39C87966F8}">
      <dsp:nvSpPr>
        <dsp:cNvPr id="0" name=""/>
        <dsp:cNvSpPr/>
      </dsp:nvSpPr>
      <dsp:spPr>
        <a:xfrm>
          <a:off x="3433509" y="320040"/>
          <a:ext cx="960120" cy="9601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574115" y="460646"/>
        <a:ext cx="678908" cy="678908"/>
      </dsp:txXfrm>
    </dsp:sp>
    <dsp:sp modelId="{369F8D35-BE47-5945-8302-22D8F404B34B}">
      <dsp:nvSpPr>
        <dsp:cNvPr id="0" name=""/>
        <dsp:cNvSpPr/>
      </dsp:nvSpPr>
      <dsp:spPr>
        <a:xfrm>
          <a:off x="2691541" y="3200328"/>
          <a:ext cx="2444055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C548FD-87FD-6540-B219-D9EBF9546308}">
      <dsp:nvSpPr>
        <dsp:cNvPr id="0" name=""/>
        <dsp:cNvSpPr/>
      </dsp:nvSpPr>
      <dsp:spPr>
        <a:xfrm>
          <a:off x="5380002" y="0"/>
          <a:ext cx="2444055" cy="320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Ensure Cloud Service Supports Incident Reporting per DFARS 7012(c-g)</a:t>
          </a:r>
        </a:p>
      </dsp:txBody>
      <dsp:txXfrm>
        <a:off x="5380002" y="1216152"/>
        <a:ext cx="2444055" cy="1920240"/>
      </dsp:txXfrm>
    </dsp:sp>
    <dsp:sp modelId="{B3CA8C89-0ABA-FF48-975B-1071A5C825F3}">
      <dsp:nvSpPr>
        <dsp:cNvPr id="0" name=""/>
        <dsp:cNvSpPr/>
      </dsp:nvSpPr>
      <dsp:spPr>
        <a:xfrm>
          <a:off x="6121970" y="320040"/>
          <a:ext cx="960120" cy="9601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6262576" y="460646"/>
        <a:ext cx="678908" cy="678908"/>
      </dsp:txXfrm>
    </dsp:sp>
    <dsp:sp modelId="{DB528AD5-93B1-9E49-8072-164C6E2A4D45}">
      <dsp:nvSpPr>
        <dsp:cNvPr id="0" name=""/>
        <dsp:cNvSpPr/>
      </dsp:nvSpPr>
      <dsp:spPr>
        <a:xfrm>
          <a:off x="5380002" y="3200328"/>
          <a:ext cx="2444055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032E18-310E-0543-AA57-592BA061FDA9}">
      <dsp:nvSpPr>
        <dsp:cNvPr id="0" name=""/>
        <dsp:cNvSpPr/>
      </dsp:nvSpPr>
      <dsp:spPr>
        <a:xfrm>
          <a:off x="8068463" y="0"/>
          <a:ext cx="2444055" cy="320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Ensure Cloud Service is FedRAMP Baseline Moderate Equivalent</a:t>
          </a:r>
        </a:p>
      </dsp:txBody>
      <dsp:txXfrm>
        <a:off x="8068463" y="1216152"/>
        <a:ext cx="2444055" cy="1920240"/>
      </dsp:txXfrm>
    </dsp:sp>
    <dsp:sp modelId="{F90C665A-2687-E241-897C-0CA4EB726E36}">
      <dsp:nvSpPr>
        <dsp:cNvPr id="0" name=""/>
        <dsp:cNvSpPr/>
      </dsp:nvSpPr>
      <dsp:spPr>
        <a:xfrm>
          <a:off x="8810431" y="320040"/>
          <a:ext cx="960120" cy="9601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55" tIns="12700" rIns="74855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8951037" y="460646"/>
        <a:ext cx="678908" cy="678908"/>
      </dsp:txXfrm>
    </dsp:sp>
    <dsp:sp modelId="{DBFA2731-8D44-C34D-9832-6144A466B67D}">
      <dsp:nvSpPr>
        <dsp:cNvPr id="0" name=""/>
        <dsp:cNvSpPr/>
      </dsp:nvSpPr>
      <dsp:spPr>
        <a:xfrm>
          <a:off x="8068463" y="3200328"/>
          <a:ext cx="2444055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82970-0A2F-4C4B-8831-6D6524C55FBA}">
      <dsp:nvSpPr>
        <dsp:cNvPr id="0" name=""/>
        <dsp:cNvSpPr/>
      </dsp:nvSpPr>
      <dsp:spPr>
        <a:xfrm>
          <a:off x="0" y="0"/>
          <a:ext cx="8412480" cy="704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Full organization vs Enclave in scope for audit</a:t>
          </a:r>
        </a:p>
      </dsp:txBody>
      <dsp:txXfrm>
        <a:off x="20622" y="20622"/>
        <a:ext cx="7593218" cy="662844"/>
      </dsp:txXfrm>
    </dsp:sp>
    <dsp:sp modelId="{C971FEEE-5EF2-BC45-9515-BC735C3BFB28}">
      <dsp:nvSpPr>
        <dsp:cNvPr id="0" name=""/>
        <dsp:cNvSpPr/>
      </dsp:nvSpPr>
      <dsp:spPr>
        <a:xfrm>
          <a:off x="704545" y="832104"/>
          <a:ext cx="8412480" cy="704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Rip and Replace existing IT infrastructure with a “Compliant” Platform</a:t>
          </a:r>
        </a:p>
      </dsp:txBody>
      <dsp:txXfrm>
        <a:off x="725167" y="852726"/>
        <a:ext cx="7209033" cy="662843"/>
      </dsp:txXfrm>
    </dsp:sp>
    <dsp:sp modelId="{ED254763-7D3F-754C-B290-2D13384623CC}">
      <dsp:nvSpPr>
        <dsp:cNvPr id="0" name=""/>
        <dsp:cNvSpPr/>
      </dsp:nvSpPr>
      <dsp:spPr>
        <a:xfrm>
          <a:off x="1398574" y="1664208"/>
          <a:ext cx="8412480" cy="704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Compliance Documentation</a:t>
          </a:r>
        </a:p>
      </dsp:txBody>
      <dsp:txXfrm>
        <a:off x="1419196" y="1684830"/>
        <a:ext cx="7219549" cy="662843"/>
      </dsp:txXfrm>
    </dsp:sp>
    <dsp:sp modelId="{18E10692-1EFC-364B-AB64-75638BE3F819}">
      <dsp:nvSpPr>
        <dsp:cNvPr id="0" name=""/>
        <dsp:cNvSpPr/>
      </dsp:nvSpPr>
      <dsp:spPr>
        <a:xfrm>
          <a:off x="2103119" y="2496312"/>
          <a:ext cx="8412480" cy="704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Audit Cost </a:t>
          </a:r>
        </a:p>
      </dsp:txBody>
      <dsp:txXfrm>
        <a:off x="2123741" y="2516934"/>
        <a:ext cx="7209033" cy="662843"/>
      </dsp:txXfrm>
    </dsp:sp>
    <dsp:sp modelId="{C4DEAAAA-AF94-AF41-9481-ECAC7465143D}">
      <dsp:nvSpPr>
        <dsp:cNvPr id="0" name=""/>
        <dsp:cNvSpPr/>
      </dsp:nvSpPr>
      <dsp:spPr>
        <a:xfrm>
          <a:off x="7954822" y="539267"/>
          <a:ext cx="457657" cy="4576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057795" y="539267"/>
        <a:ext cx="251711" cy="344387"/>
      </dsp:txXfrm>
    </dsp:sp>
    <dsp:sp modelId="{3E6601EB-19AF-064C-8385-930653F7B810}">
      <dsp:nvSpPr>
        <dsp:cNvPr id="0" name=""/>
        <dsp:cNvSpPr/>
      </dsp:nvSpPr>
      <dsp:spPr>
        <a:xfrm>
          <a:off x="8659368" y="1371371"/>
          <a:ext cx="457657" cy="4576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762341" y="1371371"/>
        <a:ext cx="251711" cy="344387"/>
      </dsp:txXfrm>
    </dsp:sp>
    <dsp:sp modelId="{BC3B320B-FBE3-F545-A480-4858E4469351}">
      <dsp:nvSpPr>
        <dsp:cNvPr id="0" name=""/>
        <dsp:cNvSpPr/>
      </dsp:nvSpPr>
      <dsp:spPr>
        <a:xfrm>
          <a:off x="9353397" y="2203475"/>
          <a:ext cx="457657" cy="4576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456370" y="2203475"/>
        <a:ext cx="251711" cy="3443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97C6F-8B93-4E01-BC5B-4DA4CDE20A61}">
      <dsp:nvSpPr>
        <dsp:cNvPr id="0" name=""/>
        <dsp:cNvSpPr/>
      </dsp:nvSpPr>
      <dsp:spPr>
        <a:xfrm>
          <a:off x="488461" y="65362"/>
          <a:ext cx="1262803" cy="1262803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7E8CD-8F4C-4469-94B2-B4E4893C2357}">
      <dsp:nvSpPr>
        <dsp:cNvPr id="0" name=""/>
        <dsp:cNvSpPr/>
      </dsp:nvSpPr>
      <dsp:spPr>
        <a:xfrm>
          <a:off x="753650" y="330551"/>
          <a:ext cx="732426" cy="7324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2B455-F180-4788-90BE-B809F26EB937}">
      <dsp:nvSpPr>
        <dsp:cNvPr id="0" name=""/>
        <dsp:cNvSpPr/>
      </dsp:nvSpPr>
      <dsp:spPr>
        <a:xfrm>
          <a:off x="2021866" y="65362"/>
          <a:ext cx="2976608" cy="1262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No Rip &amp; Replace </a:t>
          </a:r>
          <a:r>
            <a:rPr lang="en-US" sz="2000" kern="1200" dirty="0"/>
            <a:t>&gt;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Overlay with PreVeil,  Address 102 NIST Controls, FIPS, FedRAMP, DFARS, SPRS</a:t>
          </a:r>
        </a:p>
      </dsp:txBody>
      <dsp:txXfrm>
        <a:off x="2021866" y="65362"/>
        <a:ext cx="2976608" cy="1262803"/>
      </dsp:txXfrm>
    </dsp:sp>
    <dsp:sp modelId="{FB349B9E-A6BA-4035-9E84-9F2DB4CA0F32}">
      <dsp:nvSpPr>
        <dsp:cNvPr id="0" name=""/>
        <dsp:cNvSpPr/>
      </dsp:nvSpPr>
      <dsp:spPr>
        <a:xfrm>
          <a:off x="5517125" y="65362"/>
          <a:ext cx="1262803" cy="1262803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9E8FE-E149-48D5-B9B8-206D4B78ADB3}">
      <dsp:nvSpPr>
        <dsp:cNvPr id="0" name=""/>
        <dsp:cNvSpPr/>
      </dsp:nvSpPr>
      <dsp:spPr>
        <a:xfrm>
          <a:off x="5782314" y="330551"/>
          <a:ext cx="732426" cy="7324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9B1DE-DA17-4DE0-B279-B05C2C303EB6}">
      <dsp:nvSpPr>
        <dsp:cNvPr id="0" name=""/>
        <dsp:cNvSpPr/>
      </dsp:nvSpPr>
      <dsp:spPr>
        <a:xfrm>
          <a:off x="7050529" y="65362"/>
          <a:ext cx="2976608" cy="1262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Implement “Enclaves” </a:t>
          </a:r>
          <a:r>
            <a:rPr lang="en-US" sz="2000" kern="1200" dirty="0"/>
            <a:t>&gt;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Fewer Licenses Needed</a:t>
          </a:r>
        </a:p>
      </dsp:txBody>
      <dsp:txXfrm>
        <a:off x="7050529" y="65362"/>
        <a:ext cx="2976608" cy="1262803"/>
      </dsp:txXfrm>
    </dsp:sp>
    <dsp:sp modelId="{0BFA8D3F-697E-4390-8A10-91456A146E31}">
      <dsp:nvSpPr>
        <dsp:cNvPr id="0" name=""/>
        <dsp:cNvSpPr/>
      </dsp:nvSpPr>
      <dsp:spPr>
        <a:xfrm>
          <a:off x="488461" y="1872234"/>
          <a:ext cx="1262803" cy="1262803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BA62D-A7BE-4DD3-A337-BBD8ADF34033}">
      <dsp:nvSpPr>
        <dsp:cNvPr id="0" name=""/>
        <dsp:cNvSpPr/>
      </dsp:nvSpPr>
      <dsp:spPr>
        <a:xfrm>
          <a:off x="753650" y="2137422"/>
          <a:ext cx="732426" cy="7324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0D963-9E19-4CCC-A021-C999F472A474}">
      <dsp:nvSpPr>
        <dsp:cNvPr id="0" name=""/>
        <dsp:cNvSpPr/>
      </dsp:nvSpPr>
      <dsp:spPr>
        <a:xfrm>
          <a:off x="2021866" y="1872234"/>
          <a:ext cx="2976608" cy="1262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Detailed, C3PAO vetted Documentation &gt;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Significant Cost Reduction, Audit Simplified</a:t>
          </a:r>
        </a:p>
      </dsp:txBody>
      <dsp:txXfrm>
        <a:off x="2021866" y="1872234"/>
        <a:ext cx="2976608" cy="1262803"/>
      </dsp:txXfrm>
    </dsp:sp>
    <dsp:sp modelId="{AE3531DD-BEE3-411D-BC1C-43433DB1C3F0}">
      <dsp:nvSpPr>
        <dsp:cNvPr id="0" name=""/>
        <dsp:cNvSpPr/>
      </dsp:nvSpPr>
      <dsp:spPr>
        <a:xfrm>
          <a:off x="5517125" y="1872234"/>
          <a:ext cx="1262803" cy="1262803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7AEE8-C464-49E2-BC80-90D21F374FF8}">
      <dsp:nvSpPr>
        <dsp:cNvPr id="0" name=""/>
        <dsp:cNvSpPr/>
      </dsp:nvSpPr>
      <dsp:spPr>
        <a:xfrm>
          <a:off x="5782314" y="2137422"/>
          <a:ext cx="732426" cy="7324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83E1D-680C-4ADE-8BF9-EC25B48F1CD2}">
      <dsp:nvSpPr>
        <dsp:cNvPr id="0" name=""/>
        <dsp:cNvSpPr/>
      </dsp:nvSpPr>
      <dsp:spPr>
        <a:xfrm>
          <a:off x="7050529" y="1872234"/>
          <a:ext cx="2976608" cy="1262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DIY or via MSP managed Compliance as a Service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”</a:t>
          </a:r>
          <a:r>
            <a:rPr lang="en-US" sz="2000" kern="1200" dirty="0" err="1"/>
            <a:t>NeoSystems</a:t>
          </a:r>
          <a:r>
            <a:rPr lang="en-US" sz="2000" kern="1200" dirty="0"/>
            <a:t>” </a:t>
          </a:r>
        </a:p>
      </dsp:txBody>
      <dsp:txXfrm>
        <a:off x="7050529" y="1872234"/>
        <a:ext cx="2976608" cy="1262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1452F-6F49-4262-A989-E5EBE5890FD4}">
      <dsp:nvSpPr>
        <dsp:cNvPr id="0" name=""/>
        <dsp:cNvSpPr/>
      </dsp:nvSpPr>
      <dsp:spPr>
        <a:xfrm>
          <a:off x="679050" y="2700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B9DCC-099D-4912-88D2-281247FE2E54}">
      <dsp:nvSpPr>
        <dsp:cNvPr id="0" name=""/>
        <dsp:cNvSpPr/>
      </dsp:nvSpPr>
      <dsp:spPr>
        <a:xfrm>
          <a:off x="1081237" y="404887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44916-F795-4990-B53A-CB8250CEBFB4}">
      <dsp:nvSpPr>
        <dsp:cNvPr id="0" name=""/>
        <dsp:cNvSpPr/>
      </dsp:nvSpPr>
      <dsp:spPr>
        <a:xfrm>
          <a:off x="75768" y="247770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Deploy PreVeil Cloud Service &gt; DFARS, CMMC, SPRS, ITAR, FIPS, FedRAMP</a:t>
          </a:r>
        </a:p>
      </dsp:txBody>
      <dsp:txXfrm>
        <a:off x="75768" y="2477700"/>
        <a:ext cx="3093750" cy="720000"/>
      </dsp:txXfrm>
    </dsp:sp>
    <dsp:sp modelId="{78BCEC6C-AD4D-45FE-B28A-FC8378FF9D39}">
      <dsp:nvSpPr>
        <dsp:cNvPr id="0" name=""/>
        <dsp:cNvSpPr/>
      </dsp:nvSpPr>
      <dsp:spPr>
        <a:xfrm>
          <a:off x="4314206" y="2700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9B448-7AB9-4A2D-A8D5-340AC1C9C74F}">
      <dsp:nvSpPr>
        <dsp:cNvPr id="0" name=""/>
        <dsp:cNvSpPr/>
      </dsp:nvSpPr>
      <dsp:spPr>
        <a:xfrm>
          <a:off x="4716393" y="404887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AC8B4-9EBE-48A0-AB53-06756A5F4A2A}">
      <dsp:nvSpPr>
        <dsp:cNvPr id="0" name=""/>
        <dsp:cNvSpPr/>
      </dsp:nvSpPr>
      <dsp:spPr>
        <a:xfrm>
          <a:off x="3710925" y="247770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Establish SSP Baseline with PreVeil Documentation for 102 Controls</a:t>
          </a:r>
        </a:p>
      </dsp:txBody>
      <dsp:txXfrm>
        <a:off x="3710925" y="2477700"/>
        <a:ext cx="3093750" cy="720000"/>
      </dsp:txXfrm>
    </dsp:sp>
    <dsp:sp modelId="{2892F3F8-076A-45F4-BF0F-202A334CEBC1}">
      <dsp:nvSpPr>
        <dsp:cNvPr id="0" name=""/>
        <dsp:cNvSpPr/>
      </dsp:nvSpPr>
      <dsp:spPr>
        <a:xfrm>
          <a:off x="7949362" y="2700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97267-3311-4E15-8440-478F8DAA91B6}">
      <dsp:nvSpPr>
        <dsp:cNvPr id="0" name=""/>
        <dsp:cNvSpPr/>
      </dsp:nvSpPr>
      <dsp:spPr>
        <a:xfrm>
          <a:off x="8351550" y="404887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C60CA-C0EC-4D6B-8CB6-32240DFFC826}">
      <dsp:nvSpPr>
        <dsp:cNvPr id="0" name=""/>
        <dsp:cNvSpPr/>
      </dsp:nvSpPr>
      <dsp:spPr>
        <a:xfrm>
          <a:off x="7346081" y="247770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NeoSystems addresses remaining gaps, manages ongoing compliance </a:t>
          </a:r>
        </a:p>
      </dsp:txBody>
      <dsp:txXfrm>
        <a:off x="7346081" y="2477700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009EB-9087-EA4F-B69B-1D90C8D09D89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90401-6F2B-654F-820F-BCCE2FA1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10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28907-F54C-874B-9ACB-A7A241DA4E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2AD23-0CD4-684C-8903-F4025EE22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93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88720"/>
            <a:ext cx="9144000" cy="914400"/>
          </a:xfrm>
        </p:spPr>
        <p:txBody>
          <a:bodyPr anchor="t" anchorCtr="0"/>
          <a:lstStyle>
            <a:lvl1pPr algn="l">
              <a:defRPr sz="5000">
                <a:solidFill>
                  <a:srgbClr val="F05F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03120"/>
            <a:ext cx="9144000" cy="64008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3138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14400" y="5215414"/>
            <a:ext cx="4668838" cy="890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88720"/>
            <a:ext cx="4946073" cy="14436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43200"/>
            <a:ext cx="4946073" cy="320040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8291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914400" y="548640"/>
            <a:ext cx="10424160" cy="53035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6300788"/>
            <a:ext cx="636587" cy="549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Klavika Bd" charset="0"/>
                <a:ea typeface="Klavika Bd" charset="0"/>
                <a:cs typeface="Klavika Bd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fld id="{262019AB-ABB5-F042-991F-DE9D5F36A3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2000" y="6301050"/>
            <a:ext cx="3048000" cy="548640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Klavika Bd" charset="0"/>
                <a:ea typeface="Klavika Bd" charset="0"/>
                <a:cs typeface="Klavika Bd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CONFIDENTIAL + PROPRIETARY</a:t>
            </a:r>
          </a:p>
        </p:txBody>
      </p:sp>
    </p:spTree>
    <p:extLst>
      <p:ext uri="{BB962C8B-B14F-4D97-AF65-F5344CB8AC3E}">
        <p14:creationId xmlns:p14="http://schemas.microsoft.com/office/powerpoint/2010/main" val="60327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188720"/>
            <a:ext cx="10058400" cy="502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aseline="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amenta</a:t>
            </a:r>
            <a:r>
              <a:rPr lang="en-US" dirty="0"/>
              <a:t>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sapienta</a:t>
            </a:r>
            <a:r>
              <a:rPr lang="en-US" dirty="0"/>
              <a:t> </a:t>
            </a:r>
            <a:r>
              <a:rPr lang="en-US" dirty="0" err="1"/>
              <a:t>dolere</a:t>
            </a:r>
            <a:r>
              <a:rPr lang="en-US" dirty="0"/>
              <a:t> </a:t>
            </a:r>
            <a:r>
              <a:rPr lang="en-US" dirty="0" err="1"/>
              <a:t>consequitur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. </a:t>
            </a:r>
            <a:r>
              <a:rPr lang="en-US" dirty="0" err="1"/>
              <a:t>Amenta</a:t>
            </a:r>
            <a:r>
              <a:rPr lang="en-US" dirty="0"/>
              <a:t>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sapienta</a:t>
            </a:r>
            <a:r>
              <a:rPr lang="en-US" dirty="0"/>
              <a:t> </a:t>
            </a:r>
            <a:r>
              <a:rPr lang="en-US" dirty="0" err="1"/>
              <a:t>dolere</a:t>
            </a:r>
            <a:r>
              <a:rPr lang="en-US" dirty="0"/>
              <a:t> </a:t>
            </a:r>
            <a:r>
              <a:rPr lang="en-US" dirty="0" err="1"/>
              <a:t>sila</a:t>
            </a:r>
            <a:br>
              <a:rPr lang="en-US" dirty="0"/>
            </a:br>
            <a:r>
              <a:rPr lang="en-US" dirty="0" err="1"/>
              <a:t>consequitur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amenta</a:t>
            </a:r>
            <a:r>
              <a:rPr lang="en-US" dirty="0"/>
              <a:t>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sapienta</a:t>
            </a:r>
            <a:r>
              <a:rPr lang="en-US" dirty="0"/>
              <a:t> </a:t>
            </a:r>
            <a:r>
              <a:rPr lang="en-US" dirty="0" err="1"/>
              <a:t>dolere</a:t>
            </a:r>
            <a:r>
              <a:rPr lang="en-US" dirty="0"/>
              <a:t> </a:t>
            </a:r>
            <a:r>
              <a:rPr lang="en-US" dirty="0" err="1"/>
              <a:t>consequitur</a:t>
            </a:r>
            <a:r>
              <a:rPr lang="en-US" dirty="0"/>
              <a:t>.”</a:t>
            </a:r>
          </a:p>
          <a:p>
            <a:pPr lvl="0"/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4543" y="1188720"/>
            <a:ext cx="489857" cy="60415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aseline="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84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/ Inves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982845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Staff Name Here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364481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313841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400" y="2499360"/>
            <a:ext cx="2286000" cy="2286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11880" y="4982845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Staff Name Here</a:t>
            </a:r>
            <a:br>
              <a:rPr lang="en-US" dirty="0"/>
            </a:br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611880" y="5364481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313841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606800" y="2499360"/>
            <a:ext cx="2286000" cy="2286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94120" y="4982845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Staff Name Here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294120" y="5364481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313841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299200" y="2499360"/>
            <a:ext cx="2286000" cy="2286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4982845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Staff Name Here</a:t>
            </a:r>
            <a:br>
              <a:rPr lang="en-US" dirty="0"/>
            </a:br>
            <a:endParaRPr 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91600" y="5364481"/>
            <a:ext cx="2286000" cy="366396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313841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991600" y="2499360"/>
            <a:ext cx="2286000" cy="2286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914400" y="1188720"/>
            <a:ext cx="10363200" cy="914400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rgbClr val="F05F2A"/>
                </a:solidFill>
                <a:latin typeface="Klavika Bd" charset="0"/>
                <a:ea typeface="Klavika Bd" charset="0"/>
                <a:cs typeface="Klavika Bd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3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336C-84C0-D01D-ECD5-962C20C3D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A7FDC-726D-2BA3-1E39-29EAD4195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AF836-8DEF-29E3-CAC9-BF1F7F8D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AA96-1D8E-4628-A464-D8909DDE4A4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7F0DF-6A4D-125D-FC3A-9DFEF9B8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0F1B1-1E19-A35F-ED88-C2E2FFAB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C36E-706E-48E1-A891-BC3E5E855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3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263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is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"/>
            <a:ext cx="10515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r>
              <a:rPr lang="en-US"/>
              <a:t>CONFIDENTIAL &amp; 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61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43200"/>
            <a:ext cx="10515600" cy="320040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r>
              <a:rPr lang="en-US"/>
              <a:t>CONFIDENTIAL &amp; 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9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43200"/>
            <a:ext cx="10515600" cy="320040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9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F05F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0"/>
            <a:ext cx="10515600" cy="914400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657600"/>
            <a:ext cx="10515600" cy="640080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244044"/>
            <a:ext cx="902525" cy="347472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F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FFFF"/>
                </a:solidFill>
                <a:latin typeface="Klavika Regular"/>
                <a:cs typeface="Klavika Regular"/>
              </a:defRPr>
            </a:lvl1pPr>
          </a:lstStyle>
          <a:p>
            <a:r>
              <a:rPr lang="en-US"/>
              <a:t>CONFIDENTIAL &amp; 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7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743200"/>
            <a:ext cx="5181600" cy="347472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743200"/>
            <a:ext cx="5181600" cy="347472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2000"/>
              </a:spcBef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1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5157787" cy="457200"/>
          </a:xfr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482787"/>
            <a:ext cx="5157787" cy="2706875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5988" y="2743200"/>
            <a:ext cx="5183188" cy="457200"/>
          </a:xfr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5988" y="3482787"/>
            <a:ext cx="5183188" cy="2706876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>
              <a:lnSpc>
                <a:spcPts val="2600"/>
              </a:lnSpc>
              <a:defRPr sz="2000"/>
            </a:lvl2pPr>
            <a:lvl3pPr>
              <a:lnSpc>
                <a:spcPts val="2600"/>
              </a:lnSpc>
              <a:defRPr sz="2000"/>
            </a:lvl3pPr>
            <a:lvl4pPr>
              <a:lnSpc>
                <a:spcPts val="2600"/>
              </a:lnSpc>
              <a:defRPr sz="2000"/>
            </a:lvl4pPr>
            <a:lvl5pPr>
              <a:lnSpc>
                <a:spcPts val="26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1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s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"/>
            <a:ext cx="10515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6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5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7F7F7F"/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r>
              <a:rPr lang="en-US"/>
              <a:t>CONFIDENTIAL &amp; PROPRIETARY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0720379" y="6087101"/>
            <a:ext cx="1361500" cy="640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9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10515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244044"/>
            <a:ext cx="897053" cy="3453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fld id="{013F49DA-D986-0240-A548-DE61F65ED0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>
                    <a:lumMod val="90000"/>
                  </a:schemeClr>
                </a:solidFill>
                <a:latin typeface="Klavika Regular"/>
                <a:cs typeface="Klavika Regular"/>
              </a:defRPr>
            </a:lvl1pPr>
          </a:lstStyle>
          <a:p>
            <a:r>
              <a:rPr lang="en-US"/>
              <a:t>CONFIDENTIAL &amp; 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0" r:id="rId7"/>
    <p:sldLayoutId id="2147483655" r:id="rId8"/>
    <p:sldLayoutId id="2147483669" r:id="rId9"/>
    <p:sldLayoutId id="2147483665" r:id="rId10"/>
    <p:sldLayoutId id="2147483664" r:id="rId11"/>
    <p:sldLayoutId id="2147483666" r:id="rId12"/>
    <p:sldLayoutId id="2147483667" r:id="rId13"/>
    <p:sldLayoutId id="214748367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rgbClr val="F05F2A"/>
          </a:solidFill>
          <a:latin typeface="Klavika Bd" charset="0"/>
          <a:ea typeface="Klavika Bd" charset="0"/>
          <a:cs typeface="Klavika B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313841"/>
          </a:solidFill>
          <a:latin typeface="+mn-lt"/>
          <a:ea typeface="Klavika Bd"/>
          <a:cs typeface="Klavika Bd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313841"/>
          </a:solidFill>
          <a:latin typeface="+mn-lt"/>
          <a:ea typeface="Klavika Bd"/>
          <a:cs typeface="Klavika Bd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313841"/>
          </a:solidFill>
          <a:latin typeface="+mn-lt"/>
          <a:ea typeface="Klavika Bd"/>
          <a:cs typeface="Klavika Bd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313841"/>
          </a:solidFill>
          <a:latin typeface="+mn-lt"/>
          <a:ea typeface="Klavika Bd"/>
          <a:cs typeface="Klavika Bd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313841"/>
          </a:solidFill>
          <a:latin typeface="+mn-lt"/>
          <a:ea typeface="Klavika Bd"/>
          <a:cs typeface="Klavika B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138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04" y="3012141"/>
            <a:ext cx="3204992" cy="1237128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 userDrawn="1"/>
        </p:nvSpPr>
        <p:spPr>
          <a:xfrm>
            <a:off x="4572000" y="6301050"/>
            <a:ext cx="3048000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1" i="0" kern="120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Klavika Bd" charset="0"/>
                <a:ea typeface="Klavika Bd" charset="0"/>
                <a:cs typeface="Klavika Bd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osystemscorp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mailto:growahead@neosystemscorp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BE1781-F713-BA63-6AA2-E1AF5ABD41B9}"/>
              </a:ext>
            </a:extLst>
          </p:cNvPr>
          <p:cNvSpPr/>
          <p:nvPr/>
        </p:nvSpPr>
        <p:spPr>
          <a:xfrm>
            <a:off x="304800" y="311728"/>
            <a:ext cx="11582400" cy="627371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DBB3C-E052-EE9E-EC5E-993181646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2" y="1188720"/>
            <a:ext cx="11333018" cy="914400"/>
          </a:xfrm>
        </p:spPr>
        <p:txBody>
          <a:bodyPr/>
          <a:lstStyle/>
          <a:p>
            <a:pPr algn="ctr"/>
            <a:r>
              <a:rPr lang="en-US" sz="4500" dirty="0"/>
              <a:t>Removing the Barriers to Affordable</a:t>
            </a:r>
            <a:br>
              <a:rPr lang="en-US" sz="4500" dirty="0"/>
            </a:br>
            <a:r>
              <a:rPr lang="en-US" sz="4500" dirty="0"/>
              <a:t> DFARS + CMMC Compliance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1B9CF-629D-E537-9EE7-8A5FD5BCE6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52C2EA4-7851-8AA2-B204-6418FDDD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070" y="3884074"/>
            <a:ext cx="4264138" cy="32950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77C447-E71C-B077-EA6C-97162FF3DCC5}"/>
              </a:ext>
            </a:extLst>
          </p:cNvPr>
          <p:cNvCxnSpPr>
            <a:cxnSpLocks/>
          </p:cNvCxnSpPr>
          <p:nvPr/>
        </p:nvCxnSpPr>
        <p:spPr>
          <a:xfrm>
            <a:off x="3617477" y="3415727"/>
            <a:ext cx="4957046" cy="0"/>
          </a:xfrm>
          <a:prstGeom prst="line">
            <a:avLst/>
          </a:prstGeom>
          <a:ln w="38100">
            <a:solidFill>
              <a:srgbClr val="1F2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E1ED9A0-1CB1-7EAF-5409-978F0D2DFE05}"/>
              </a:ext>
            </a:extLst>
          </p:cNvPr>
          <p:cNvSpPr txBox="1"/>
          <p:nvPr/>
        </p:nvSpPr>
        <p:spPr>
          <a:xfrm>
            <a:off x="3378820" y="4141817"/>
            <a:ext cx="562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5F2A"/>
                </a:solidFill>
                <a:latin typeface="Klavika Md" panose="02000000000000000000" pitchFamily="2" charset="0"/>
              </a:rPr>
              <a:t>April 26</a:t>
            </a:r>
            <a:r>
              <a:rPr lang="en-US" sz="2800" b="1" baseline="30000" dirty="0">
                <a:solidFill>
                  <a:srgbClr val="F05F2A"/>
                </a:solidFill>
                <a:latin typeface="Klavika Md" panose="02000000000000000000" pitchFamily="2" charset="0"/>
              </a:rPr>
              <a:t>th</a:t>
            </a:r>
            <a:r>
              <a:rPr lang="en-US" sz="2800" b="1" dirty="0">
                <a:solidFill>
                  <a:srgbClr val="F05F2A"/>
                </a:solidFill>
                <a:latin typeface="Klavika Md" panose="02000000000000000000" pitchFamily="2" charset="0"/>
              </a:rPr>
              <a:t> | 1 PM ET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DC015AA-4513-C423-772F-E6A084CB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17" y="5085616"/>
            <a:ext cx="3108966" cy="73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2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BE1DFD-3E8E-2EF1-FE7A-7DB31C33CDA3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D9F99-8C4F-8B49-4BF4-8A06894730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8003166-3568-BCBC-C5D8-6A04C44FA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989" y="4862442"/>
            <a:ext cx="3575912" cy="276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E0157-08B0-A3D2-44C7-FF2125CC4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 anchor="t">
            <a:normAutofit/>
          </a:bodyPr>
          <a:lstStyle/>
          <a:p>
            <a:r>
              <a:rPr lang="en-US"/>
              <a:t>Putting It Together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0D8B-F269-9FC0-46F4-3F16E3670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825CCFA-B070-AD2D-AE2C-32FEE214A3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743200"/>
          <a:ext cx="10515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285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87AE10-90D6-07F3-87D2-755186DB45A7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FD2D8D-E377-E5B8-CCD3-B1DE5CC7DC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73053A-0D19-0D0C-621D-DF42D0C5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499719"/>
            <a:ext cx="10515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Challenge of Achieving and Maintaining Compliance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8B30522-80A8-5167-521E-42A5AA522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599453"/>
              </p:ext>
            </p:extLst>
          </p:nvPr>
        </p:nvGraphicFramePr>
        <p:xfrm>
          <a:off x="1076325" y="1159410"/>
          <a:ext cx="10039350" cy="411988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3346450">
                  <a:extLst>
                    <a:ext uri="{9D8B030D-6E8A-4147-A177-3AD203B41FA5}">
                      <a16:colId xmlns:a16="http://schemas.microsoft.com/office/drawing/2014/main" val="1817044107"/>
                    </a:ext>
                  </a:extLst>
                </a:gridCol>
                <a:gridCol w="3346450">
                  <a:extLst>
                    <a:ext uri="{9D8B030D-6E8A-4147-A177-3AD203B41FA5}">
                      <a16:colId xmlns:a16="http://schemas.microsoft.com/office/drawing/2014/main" val="4015650144"/>
                    </a:ext>
                  </a:extLst>
                </a:gridCol>
                <a:gridCol w="3346450">
                  <a:extLst>
                    <a:ext uri="{9D8B030D-6E8A-4147-A177-3AD203B41FA5}">
                      <a16:colId xmlns:a16="http://schemas.microsoft.com/office/drawing/2014/main" val="3303025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Achieving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Maintaining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Personnel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3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Create a compliant IT environment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Implement security tools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Develop policies and procedures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Create SSP and other documentation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Establish continuous monitoring, analysis, and response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Train employees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Migrate to the new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Provide day-to-day  IT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Manage and perform patching and system maintenance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On-board, off-boarding employees, manage access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Perform continuous monitoring and log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Operate a change management process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Compliance Experts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System Architects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IT Technicians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IT Support (Desk Desk)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Information Security Experts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Incident Responders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(Human Resources)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Capacity and Availability</a:t>
                      </a:r>
                    </a:p>
                    <a:p>
                      <a:pPr marL="457200" lvl="1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PTO, terminations, high demand</a:t>
                      </a:r>
                    </a:p>
                    <a:p>
                      <a:pPr marL="457200" lvl="1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Available on demand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085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DDD907-CCC4-3089-B87E-3895E552C40B}"/>
              </a:ext>
            </a:extLst>
          </p:cNvPr>
          <p:cNvSpPr txBox="1"/>
          <p:nvPr/>
        </p:nvSpPr>
        <p:spPr>
          <a:xfrm>
            <a:off x="1314489" y="5527180"/>
            <a:ext cx="70552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Adopt a Known Compliant Solution Rather than D-I-Y</a:t>
            </a:r>
          </a:p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226950E-8CB8-137F-C2BC-62893CCD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64" y="6022177"/>
            <a:ext cx="2202994" cy="5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8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CB21A-CE71-680B-BCB1-AB89470E9EFE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C15EE-82DA-068E-1D36-1B6804C4BB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46BE0-CF11-4874-5081-419E86E1A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68" y="485286"/>
            <a:ext cx="10515600" cy="914400"/>
          </a:xfrm>
        </p:spPr>
        <p:txBody>
          <a:bodyPr/>
          <a:lstStyle/>
          <a:p>
            <a:pPr algn="ctr"/>
            <a:r>
              <a:rPr lang="en-US" dirty="0"/>
              <a:t>How Does An MSP</a:t>
            </a:r>
            <a:br>
              <a:rPr lang="en-US" dirty="0"/>
            </a:br>
            <a:r>
              <a:rPr lang="en-US" dirty="0"/>
              <a:t> Address the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9120E-1277-F43B-5E27-90C65B17DFC5}"/>
              </a:ext>
            </a:extLst>
          </p:cNvPr>
          <p:cNvSpPr txBox="1"/>
          <p:nvPr/>
        </p:nvSpPr>
        <p:spPr>
          <a:xfrm>
            <a:off x="828359" y="5320943"/>
            <a:ext cx="100882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Known Compliant Solution Versus D-I-Y</a:t>
            </a:r>
          </a:p>
          <a:p>
            <a:endParaRPr lang="en-US" dirty="0"/>
          </a:p>
        </p:txBody>
      </p:sp>
      <p:pic>
        <p:nvPicPr>
          <p:cNvPr id="7" name="Graphic 6" descr="Map with pin outline">
            <a:extLst>
              <a:ext uri="{FF2B5EF4-FFF2-40B4-BE49-F238E27FC236}">
                <a16:creationId xmlns:a16="http://schemas.microsoft.com/office/drawing/2014/main" id="{E1E5A90F-F8E4-1F03-F8CF-57C71B257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3490" y="2192059"/>
            <a:ext cx="914400" cy="914400"/>
          </a:xfrm>
          <a:prstGeom prst="rect">
            <a:avLst/>
          </a:prstGeom>
        </p:spPr>
      </p:pic>
      <p:pic>
        <p:nvPicPr>
          <p:cNvPr id="9" name="Graphic 8" descr="Circles with lines outline">
            <a:extLst>
              <a:ext uri="{FF2B5EF4-FFF2-40B4-BE49-F238E27FC236}">
                <a16:creationId xmlns:a16="http://schemas.microsoft.com/office/drawing/2014/main" id="{A8A03E93-C8AF-851D-ECF3-E4332DA90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9428" y="2221406"/>
            <a:ext cx="914400" cy="914400"/>
          </a:xfrm>
          <a:prstGeom prst="rect">
            <a:avLst/>
          </a:prstGeom>
        </p:spPr>
      </p:pic>
      <p:pic>
        <p:nvPicPr>
          <p:cNvPr id="11" name="Graphic 10" descr="Group of people outline">
            <a:extLst>
              <a:ext uri="{FF2B5EF4-FFF2-40B4-BE49-F238E27FC236}">
                <a16:creationId xmlns:a16="http://schemas.microsoft.com/office/drawing/2014/main" id="{37049AD1-73A1-2358-10F3-1BDD2F743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6502" y="2192059"/>
            <a:ext cx="914400" cy="914400"/>
          </a:xfrm>
          <a:prstGeom prst="rect">
            <a:avLst/>
          </a:prstGeom>
        </p:spPr>
      </p:pic>
      <p:pic>
        <p:nvPicPr>
          <p:cNvPr id="13" name="Graphic 12" descr="Clipboard outline">
            <a:extLst>
              <a:ext uri="{FF2B5EF4-FFF2-40B4-BE49-F238E27FC236}">
                <a16:creationId xmlns:a16="http://schemas.microsoft.com/office/drawing/2014/main" id="{F0844367-14ED-A88E-D9AB-A0EDDF19A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68692" y="2109929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546250-A0CE-63CA-15B2-CDBA807F9E33}"/>
              </a:ext>
            </a:extLst>
          </p:cNvPr>
          <p:cNvSpPr txBox="1"/>
          <p:nvPr/>
        </p:nvSpPr>
        <p:spPr>
          <a:xfrm>
            <a:off x="1535414" y="3243472"/>
            <a:ext cx="159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CMMC Mapped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7153D-A927-FBC0-954B-E7F4E46941F8}"/>
              </a:ext>
            </a:extLst>
          </p:cNvPr>
          <p:cNvSpPr txBox="1"/>
          <p:nvPr/>
        </p:nvSpPr>
        <p:spPr>
          <a:xfrm>
            <a:off x="4149746" y="3240373"/>
            <a:ext cx="137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Operations and Security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413CAD-6AAD-375B-1A06-1F6AB4E964EF}"/>
              </a:ext>
            </a:extLst>
          </p:cNvPr>
          <p:cNvSpPr txBox="1"/>
          <p:nvPr/>
        </p:nvSpPr>
        <p:spPr>
          <a:xfrm>
            <a:off x="6563348" y="3240373"/>
            <a:ext cx="1375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Deep and broad pool of shared expert 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2F5D77-BE05-892E-6CEB-B3DA15D8FC25}"/>
              </a:ext>
            </a:extLst>
          </p:cNvPr>
          <p:cNvSpPr txBox="1"/>
          <p:nvPr/>
        </p:nvSpPr>
        <p:spPr>
          <a:xfrm>
            <a:off x="8824403" y="3240373"/>
            <a:ext cx="1584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Monitoring &amp; response to new compliance requirements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1B683BF-CB4A-8BE5-69CE-EF41A5693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5285" y="5943600"/>
            <a:ext cx="2202994" cy="5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12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BA4ADF-E3EF-BE63-8391-1DC5D7D35198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83FFD-166C-5AFF-061D-21E94ABFEB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50D2E-77B4-1DAA-E558-171B0798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26" y="691922"/>
            <a:ext cx="10515600" cy="914400"/>
          </a:xfrm>
        </p:spPr>
        <p:txBody>
          <a:bodyPr/>
          <a:lstStyle/>
          <a:p>
            <a:r>
              <a:rPr lang="en-US" dirty="0"/>
              <a:t>Benefits to Using an MSP Over D-I-Y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EB5AE-F89C-E140-ACBE-A4E822AB6820}"/>
              </a:ext>
            </a:extLst>
          </p:cNvPr>
          <p:cNvSpPr txBox="1"/>
          <p:nvPr/>
        </p:nvSpPr>
        <p:spPr>
          <a:xfrm>
            <a:off x="750651" y="5108676"/>
            <a:ext cx="10903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accelerated, affordable, predictable, low risk path to CMMC Compliance</a:t>
            </a:r>
          </a:p>
        </p:txBody>
      </p:sp>
      <p:pic>
        <p:nvPicPr>
          <p:cNvPr id="9" name="Graphic 8" descr="Brainstorm outline">
            <a:extLst>
              <a:ext uri="{FF2B5EF4-FFF2-40B4-BE49-F238E27FC236}">
                <a16:creationId xmlns:a16="http://schemas.microsoft.com/office/drawing/2014/main" id="{CFAC1D55-CDEF-7EB0-333C-467D27A7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1040" y="2437954"/>
            <a:ext cx="914400" cy="914400"/>
          </a:xfrm>
          <a:prstGeom prst="rect">
            <a:avLst/>
          </a:prstGeom>
        </p:spPr>
      </p:pic>
      <p:pic>
        <p:nvPicPr>
          <p:cNvPr id="11" name="Graphic 10" descr="Hero Female outline">
            <a:extLst>
              <a:ext uri="{FF2B5EF4-FFF2-40B4-BE49-F238E27FC236}">
                <a16:creationId xmlns:a16="http://schemas.microsoft.com/office/drawing/2014/main" id="{865F59E0-0C4A-56C5-57C5-3ED6CDC68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240" y="2437954"/>
            <a:ext cx="914400" cy="914400"/>
          </a:xfrm>
          <a:prstGeom prst="rect">
            <a:avLst/>
          </a:prstGeom>
        </p:spPr>
      </p:pic>
      <p:pic>
        <p:nvPicPr>
          <p:cNvPr id="13" name="Graphic 12" descr="Circles with arrows outline">
            <a:extLst>
              <a:ext uri="{FF2B5EF4-FFF2-40B4-BE49-F238E27FC236}">
                <a16:creationId xmlns:a16="http://schemas.microsoft.com/office/drawing/2014/main" id="{FBC56AF0-E636-636C-CDAE-813ACC2B2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2920" y="2530902"/>
            <a:ext cx="914400" cy="914400"/>
          </a:xfrm>
          <a:prstGeom prst="rect">
            <a:avLst/>
          </a:prstGeom>
        </p:spPr>
      </p:pic>
      <p:pic>
        <p:nvPicPr>
          <p:cNvPr id="15" name="Graphic 14" descr="Sunglasses face outline outline">
            <a:extLst>
              <a:ext uri="{FF2B5EF4-FFF2-40B4-BE49-F238E27FC236}">
                <a16:creationId xmlns:a16="http://schemas.microsoft.com/office/drawing/2014/main" id="{C3D6826A-138A-75E0-8299-807179A731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5600" y="2450822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18AC87-CABC-DCBD-F625-EEB26220239E}"/>
              </a:ext>
            </a:extLst>
          </p:cNvPr>
          <p:cNvSpPr txBox="1"/>
          <p:nvPr/>
        </p:nvSpPr>
        <p:spPr>
          <a:xfrm>
            <a:off x="1779254" y="3472541"/>
            <a:ext cx="159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Confidence in the solution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9FDD4-EDC5-4D9C-3F27-A0DAF07FB1A3}"/>
              </a:ext>
            </a:extLst>
          </p:cNvPr>
          <p:cNvSpPr txBox="1"/>
          <p:nvPr/>
        </p:nvSpPr>
        <p:spPr>
          <a:xfrm>
            <a:off x="4393586" y="3469442"/>
            <a:ext cx="137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Confidence in the people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28BD14-978E-B44C-3150-0D405DEDEA66}"/>
              </a:ext>
            </a:extLst>
          </p:cNvPr>
          <p:cNvSpPr txBox="1"/>
          <p:nvPr/>
        </p:nvSpPr>
        <p:spPr>
          <a:xfrm>
            <a:off x="6807188" y="3469442"/>
            <a:ext cx="137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Confidence in the process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001771-F967-0F10-AF44-6BE8B01F3A44}"/>
              </a:ext>
            </a:extLst>
          </p:cNvPr>
          <p:cNvSpPr txBox="1"/>
          <p:nvPr/>
        </p:nvSpPr>
        <p:spPr>
          <a:xfrm>
            <a:off x="9245600" y="3469442"/>
            <a:ext cx="1584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Confidence overall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1B4D1FF-CA7A-81F8-D902-392621A3A5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5285" y="5943600"/>
            <a:ext cx="2202994" cy="5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2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46177F-78C5-8FF3-12A4-A9219BA0F1CB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66B13D-5AE4-D60B-A859-DF88B5A137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EB3CF-5AA8-8E8B-685C-E00DFB090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127" y="1690688"/>
            <a:ext cx="6742760" cy="4352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F91B11-6932-5409-BFE0-E1B28EAF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127" y="1690689"/>
            <a:ext cx="6742760" cy="4352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F69C8F-47EF-FEA6-1693-16A1422812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8127" y="1690690"/>
            <a:ext cx="6742760" cy="435292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B9641-000F-3119-2E1E-31390252F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127" y="1698407"/>
            <a:ext cx="6742760" cy="4352921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315A79-6327-A32F-02AD-A5F5977F08B7}"/>
              </a:ext>
            </a:extLst>
          </p:cNvPr>
          <p:cNvSpPr/>
          <p:nvPr/>
        </p:nvSpPr>
        <p:spPr>
          <a:xfrm>
            <a:off x="9201743" y="1967693"/>
            <a:ext cx="1052946" cy="421178"/>
          </a:xfrm>
          <a:prstGeom prst="rect">
            <a:avLst/>
          </a:prstGeom>
          <a:solidFill>
            <a:srgbClr val="E8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AECAA-7BF8-E1BA-E025-1291C965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1429" cy="1325563"/>
          </a:xfrm>
        </p:spPr>
        <p:txBody>
          <a:bodyPr/>
          <a:lstStyle/>
          <a:p>
            <a:r>
              <a:rPr lang="en-US" sz="3600" dirty="0"/>
              <a:t>An accelerated, lower cost, lower risk approach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58299-811F-369E-4A20-87B0E4ED5A2A}"/>
              </a:ext>
            </a:extLst>
          </p:cNvPr>
          <p:cNvSpPr txBox="1"/>
          <p:nvPr/>
        </p:nvSpPr>
        <p:spPr>
          <a:xfrm>
            <a:off x="448901" y="1564347"/>
            <a:ext cx="7109406" cy="1418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One-Time Costs (Achieving Compliance)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+ 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Recurring Costs (Maintaining Compliance)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Total Cost of Compliance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964873-3AEC-9E34-4F51-C9BB55F5F608}"/>
              </a:ext>
            </a:extLst>
          </p:cNvPr>
          <p:cNvSpPr txBox="1">
            <a:spLocks/>
          </p:cNvSpPr>
          <p:nvPr/>
        </p:nvSpPr>
        <p:spPr>
          <a:xfrm>
            <a:off x="756719" y="3429000"/>
            <a:ext cx="10515600" cy="2209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alternative to D-I-Y:</a:t>
            </a:r>
          </a:p>
          <a:p>
            <a:pPr lvl="1"/>
            <a:r>
              <a:rPr lang="en-US" dirty="0"/>
              <a:t>Leverage Cloud Services</a:t>
            </a:r>
          </a:p>
          <a:p>
            <a:pPr lvl="1"/>
            <a:r>
              <a:rPr lang="en-US" dirty="0"/>
              <a:t>Leverage Managed Services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B94DF-7769-0F71-0AAF-2D1BECA9C9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11" b="17925"/>
          <a:stretch/>
        </p:blipFill>
        <p:spPr>
          <a:xfrm>
            <a:off x="5105984" y="3556001"/>
            <a:ext cx="2359110" cy="145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DE1D3D-CD05-0120-95C7-22B56B4599BA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134EA-69C5-552F-63B2-8F9C140D9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eoSystems Announces Reseller Agreement with SAP Concur, Delivering Travel  &amp; Expense Management to Government Contractors">
            <a:extLst>
              <a:ext uri="{FF2B5EF4-FFF2-40B4-BE49-F238E27FC236}">
                <a16:creationId xmlns:a16="http://schemas.microsoft.com/office/drawing/2014/main" id="{03BDAB67-6D6E-AE89-1715-BA4EFD12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307" y="5505650"/>
            <a:ext cx="2656563" cy="139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F0E5F-6E4A-3A45-CE9C-F24FD2703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FINIS</a:t>
            </a:r>
          </a:p>
        </p:txBody>
      </p:sp>
    </p:spTree>
    <p:extLst>
      <p:ext uri="{BB962C8B-B14F-4D97-AF65-F5344CB8AC3E}">
        <p14:creationId xmlns:p14="http://schemas.microsoft.com/office/powerpoint/2010/main" val="1000354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BE1781-F713-BA63-6AA2-E1AF5ABD41B9}"/>
              </a:ext>
            </a:extLst>
          </p:cNvPr>
          <p:cNvSpPr/>
          <p:nvPr/>
        </p:nvSpPr>
        <p:spPr>
          <a:xfrm>
            <a:off x="304800" y="311728"/>
            <a:ext cx="11582400" cy="627371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DBB3C-E052-EE9E-EC5E-993181646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2" y="949328"/>
            <a:ext cx="11333018" cy="914400"/>
          </a:xfrm>
        </p:spPr>
        <p:txBody>
          <a:bodyPr/>
          <a:lstStyle/>
          <a:p>
            <a:pPr algn="ctr"/>
            <a:r>
              <a:rPr lang="en-US" sz="4500" dirty="0"/>
              <a:t>FOLLOW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1B9CF-629D-E537-9EE7-8A5FD5BCE6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52C2EA4-7851-8AA2-B204-6418FDDD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05" y="1210726"/>
            <a:ext cx="4264138" cy="3295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F6104-A352-A507-C972-983EA7F434A5}"/>
              </a:ext>
            </a:extLst>
          </p:cNvPr>
          <p:cNvSpPr txBox="1"/>
          <p:nvPr/>
        </p:nvSpPr>
        <p:spPr>
          <a:xfrm>
            <a:off x="2339582" y="3185223"/>
            <a:ext cx="3756418" cy="2031325"/>
          </a:xfrm>
          <a:prstGeom prst="rect">
            <a:avLst/>
          </a:prstGeom>
          <a:noFill/>
          <a:ln>
            <a:solidFill>
              <a:srgbClr val="F05F2A">
                <a:alpha val="92000"/>
              </a:srgb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www.neosystemscorp.com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growahead@neosystemscorp.com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(571) 234-4940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C8B4B-E6A9-7806-8D01-46087CCBD343}"/>
              </a:ext>
            </a:extLst>
          </p:cNvPr>
          <p:cNvSpPr txBox="1"/>
          <p:nvPr/>
        </p:nvSpPr>
        <p:spPr>
          <a:xfrm>
            <a:off x="7700045" y="3197023"/>
            <a:ext cx="3066213" cy="2031325"/>
          </a:xfrm>
          <a:prstGeom prst="rect">
            <a:avLst/>
          </a:prstGeom>
          <a:noFill/>
          <a:ln>
            <a:solidFill>
              <a:srgbClr val="F05F2A">
                <a:alpha val="92000"/>
              </a:srgb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www.preveil.com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compliance@preveil.com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(617) 579-8305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E837782-B2CA-335E-3B6F-C2F3296B2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696" y="2491600"/>
            <a:ext cx="2495489" cy="5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1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CBDFAD-7BE3-6AB0-17F6-B7779171BC4C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B06E7-B480-457C-43A5-E934AA2931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0DF3A4-FABC-95FD-6461-35BFF459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1431" cy="1325563"/>
          </a:xfrm>
        </p:spPr>
        <p:txBody>
          <a:bodyPr/>
          <a:lstStyle/>
          <a:p>
            <a:pPr algn="ctr"/>
            <a:r>
              <a:rPr lang="en-US" dirty="0"/>
              <a:t>Why is NIST 800-171 </a:t>
            </a:r>
            <a:br>
              <a:rPr lang="en-US" dirty="0"/>
            </a:br>
            <a:r>
              <a:rPr lang="en-US" dirty="0"/>
              <a:t>Compliance a Challenge?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F7FB42-271E-91B2-6211-A4AC6AA0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The requirements are exacting</a:t>
            </a:r>
            <a:b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</a:b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The assessment process is rigorous </a:t>
            </a:r>
          </a:p>
          <a:p>
            <a:pPr marL="0" indent="0" algn="ctr">
              <a:buNone/>
            </a:pPr>
            <a:endParaRPr lang="en-US" sz="3600" dirty="0">
              <a:latin typeface="TradeGothic LT" panose="02000503020000020004" pitchFamily="2" charset="77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It </a:t>
            </a:r>
            <a:r>
              <a:rPr lang="en-US" sz="3600" u="sng" dirty="0">
                <a:latin typeface="TradeGothic LT" panose="02000503020000020004" pitchFamily="2" charset="77"/>
                <a:cs typeface="Segoe UI" panose="020B0502040204020203" pitchFamily="34" charset="0"/>
              </a:rPr>
              <a:t>can be </a:t>
            </a: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hard </a:t>
            </a:r>
          </a:p>
          <a:p>
            <a:pPr marL="0" indent="0" algn="ctr">
              <a:buNone/>
            </a:pP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It </a:t>
            </a:r>
            <a:r>
              <a:rPr lang="en-US" sz="3600" u="sng" dirty="0">
                <a:latin typeface="TradeGothic LT" panose="02000503020000020004" pitchFamily="2" charset="77"/>
                <a:cs typeface="Segoe UI" panose="020B0502040204020203" pitchFamily="34" charset="0"/>
              </a:rPr>
              <a:t>can be </a:t>
            </a: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expensive </a:t>
            </a:r>
          </a:p>
          <a:p>
            <a:pPr marL="0" indent="0" algn="ctr">
              <a:buNone/>
            </a:pP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It </a:t>
            </a:r>
            <a:r>
              <a:rPr lang="en-US" sz="3600" u="sng" dirty="0">
                <a:latin typeface="TradeGothic LT" panose="02000503020000020004" pitchFamily="2" charset="77"/>
                <a:cs typeface="Segoe UI" panose="020B0502040204020203" pitchFamily="34" charset="0"/>
              </a:rPr>
              <a:t>can be </a:t>
            </a:r>
            <a:r>
              <a:rPr lang="en-US" sz="3600" dirty="0">
                <a:latin typeface="TradeGothic LT" panose="02000503020000020004" pitchFamily="2" charset="77"/>
                <a:cs typeface="Segoe UI" panose="020B0502040204020203" pitchFamily="34" charset="0"/>
              </a:rPr>
              <a:t>risky and time consuming</a:t>
            </a:r>
          </a:p>
          <a:p>
            <a:endParaRPr lang="en-US" dirty="0">
              <a:latin typeface="TradeGothic LT" panose="0200050302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62E9F-B968-E375-25A2-3165828B598A}"/>
              </a:ext>
            </a:extLst>
          </p:cNvPr>
          <p:cNvSpPr txBox="1"/>
          <p:nvPr/>
        </p:nvSpPr>
        <p:spPr>
          <a:xfrm>
            <a:off x="3240529" y="5855078"/>
            <a:ext cx="60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DOESN’T NEED TO BE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FC408E6-13C7-A483-6D20-6B4B76C6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285" y="5943600"/>
            <a:ext cx="2202994" cy="5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4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3BE99-3470-DD6C-36D0-CBEB623D1070}"/>
              </a:ext>
            </a:extLst>
          </p:cNvPr>
          <p:cNvSpPr/>
          <p:nvPr/>
        </p:nvSpPr>
        <p:spPr>
          <a:xfrm>
            <a:off x="304800" y="278379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1C93DE-8A31-F136-84E1-848DCFB604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553BF9-E8F5-50B7-7479-C47813F3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53261" cy="1325563"/>
          </a:xfrm>
        </p:spPr>
        <p:txBody>
          <a:bodyPr/>
          <a:lstStyle/>
          <a:p>
            <a:r>
              <a:rPr lang="en-US" dirty="0"/>
              <a:t>Why is NIST 800-171 a Challenge?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7FD467-27B8-629F-89C0-6B1443E62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41537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Understanding the requirements</a:t>
            </a:r>
          </a:p>
          <a:p>
            <a:r>
              <a:rPr lang="en-US" sz="2400" dirty="0"/>
              <a:t>Satisfying the requirements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Technology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Policy and Procedure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Environment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People</a:t>
            </a:r>
          </a:p>
          <a:p>
            <a:r>
              <a:rPr lang="en-US" sz="2400" dirty="0"/>
              <a:t>Operating per policy and procedure</a:t>
            </a:r>
          </a:p>
          <a:p>
            <a:r>
              <a:rPr lang="en-US" sz="2400" dirty="0"/>
              <a:t>Having the required talent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Skill sets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Capacity</a:t>
            </a:r>
          </a:p>
          <a:p>
            <a:r>
              <a:rPr lang="en-US" sz="2400" dirty="0"/>
              <a:t>Being ready for an assessment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A82BA-86EC-578D-A5A7-48335A1EB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0350" y="2194541"/>
            <a:ext cx="4972050" cy="3916431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/>
              <a:t>Top OTS Requirements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3.13.11 </a:t>
            </a:r>
            <a:r>
              <a:rPr lang="en-US" sz="1400" i="1" dirty="0"/>
              <a:t>FIPS-validated cryptography </a:t>
            </a:r>
            <a:r>
              <a:rPr lang="en-US" sz="1400" dirty="0"/>
              <a:t>(SC)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3.5.3. </a:t>
            </a:r>
            <a:r>
              <a:rPr lang="en-US" sz="1400" i="1" dirty="0"/>
              <a:t>Multi-factor Authentication </a:t>
            </a:r>
            <a:r>
              <a:rPr lang="en-US" sz="1400" dirty="0"/>
              <a:t>(IA)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3.14.1 </a:t>
            </a:r>
            <a:r>
              <a:rPr lang="en-US" sz="1400" i="1" dirty="0"/>
              <a:t>Identify, report, correct system f</a:t>
            </a:r>
            <a:r>
              <a:rPr lang="en-US" sz="1400" dirty="0"/>
              <a:t>laws (SI)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3.11.1 </a:t>
            </a:r>
            <a:r>
              <a:rPr lang="en-US" sz="1400" i="1" dirty="0"/>
              <a:t>Periodically assess risk </a:t>
            </a:r>
            <a:r>
              <a:rPr lang="en-US" sz="1400" dirty="0"/>
              <a:t>(RA)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3.11.2 </a:t>
            </a:r>
            <a:r>
              <a:rPr lang="en-US" sz="1400" i="1" dirty="0"/>
              <a:t>Scan for vulnerabilities </a:t>
            </a:r>
            <a:r>
              <a:rPr lang="en-US" sz="1400" dirty="0"/>
              <a:t>(RA)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3.3.3 </a:t>
            </a:r>
            <a:r>
              <a:rPr lang="en-US" sz="1400" i="1" dirty="0"/>
              <a:t>Review and update logged events </a:t>
            </a:r>
            <a:r>
              <a:rPr lang="en-US" sz="1400" dirty="0"/>
              <a:t>(AU)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3.3.4 </a:t>
            </a:r>
            <a:r>
              <a:rPr lang="en-US" sz="1400" i="1" dirty="0"/>
              <a:t>Audit logging process failure alerts </a:t>
            </a:r>
            <a:r>
              <a:rPr lang="en-US" sz="1400" dirty="0"/>
              <a:t>(AU)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3.3.5 </a:t>
            </a:r>
            <a:r>
              <a:rPr lang="en-US" sz="1400" i="1" dirty="0"/>
              <a:t>Audit, record, review, analysis &amp; reporting process </a:t>
            </a:r>
            <a:r>
              <a:rPr lang="en-US" sz="1400" dirty="0"/>
              <a:t>(AU)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3.6.3 </a:t>
            </a:r>
            <a:r>
              <a:rPr lang="en-US" sz="1400" i="1" dirty="0"/>
              <a:t>Test Incident response capability </a:t>
            </a:r>
            <a:r>
              <a:rPr lang="en-US" sz="1400" dirty="0"/>
              <a:t>(IR)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400" dirty="0"/>
              <a:t>3.4.1 </a:t>
            </a:r>
            <a:r>
              <a:rPr lang="en-US" sz="1400" i="1" dirty="0"/>
              <a:t>Establish/maintain baseline configuration </a:t>
            </a:r>
            <a:r>
              <a:rPr lang="en-US" sz="1400" dirty="0"/>
              <a:t>(CM)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 dirty="0"/>
              <a:t>          </a:t>
            </a:r>
            <a:r>
              <a:rPr lang="en-US" sz="1400" i="1" dirty="0"/>
              <a:t>Demonstrating FedRAMP Moderate Equivalency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30A5B-B899-1300-98BB-1FE73E7F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87761"/>
            <a:ext cx="3971546" cy="522706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4C78C6A-7FE7-E0C3-7B96-82B9D03E1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257" y="6332592"/>
            <a:ext cx="1500943" cy="3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5 0.16111 L 0.63438 -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-2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15290B-81DD-BDEE-7EEF-EEBCAA7CDC5E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98F02-4CD7-0B47-170C-F15474F438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42ED8-0843-3C82-7C6C-25E8DDD5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54" y="564465"/>
            <a:ext cx="10515600" cy="914400"/>
          </a:xfrm>
        </p:spPr>
        <p:txBody>
          <a:bodyPr/>
          <a:lstStyle/>
          <a:p>
            <a:r>
              <a:rPr lang="en-US" dirty="0"/>
              <a:t>Understanding the Cost of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02FF-24E8-11F5-CF5A-6E0AEC736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95483"/>
            <a:ext cx="10515600" cy="22099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rade Gothic LT Std" pitchFamily="2" charset="0"/>
              </a:rPr>
              <a:t>An alternative to D-I-Y to minimize cost and risk, accelerate compliance</a:t>
            </a:r>
          </a:p>
          <a:p>
            <a:pPr lvl="1"/>
            <a:r>
              <a:rPr lang="en-US" dirty="0">
                <a:latin typeface="Trade Gothic LT Std" pitchFamily="2" charset="0"/>
              </a:rPr>
              <a:t>Leverage Cloud Services</a:t>
            </a:r>
          </a:p>
          <a:p>
            <a:pPr lvl="1"/>
            <a:r>
              <a:rPr lang="en-US" dirty="0">
                <a:latin typeface="Trade Gothic LT Std" pitchFamily="2" charset="0"/>
              </a:rPr>
              <a:t>Leverage Managed Services</a:t>
            </a:r>
          </a:p>
          <a:p>
            <a:pPr lvl="1"/>
            <a:endParaRPr lang="en-US" dirty="0">
              <a:latin typeface="Trade Gothic LT Std" pitchFamily="2" charset="0"/>
            </a:endParaRPr>
          </a:p>
          <a:p>
            <a:endParaRPr lang="en-US" dirty="0">
              <a:latin typeface="Trade Gothic LT Std" pitchFamily="2" charset="0"/>
            </a:endParaRPr>
          </a:p>
          <a:p>
            <a:endParaRPr lang="en-US" dirty="0"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486A-BA09-3F08-0BFB-7C4925C7CA02}"/>
              </a:ext>
            </a:extLst>
          </p:cNvPr>
          <p:cNvSpPr txBox="1"/>
          <p:nvPr/>
        </p:nvSpPr>
        <p:spPr>
          <a:xfrm>
            <a:off x="838200" y="1438006"/>
            <a:ext cx="7109406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Gothic LT" panose="02000503020000020004" pitchFamily="2" charset="77"/>
              </a:rPr>
              <a:t>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deGothic LT" panose="02000503020000020004" pitchFamily="2" charset="77"/>
                <a:cs typeface="Segoe UI" panose="020B0502040204020203" pitchFamily="34" charset="0"/>
              </a:rPr>
              <a:t>One-Time Costs (Achieving Compliance)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deGothic LT" panose="02000503020000020004" pitchFamily="2" charset="77"/>
                <a:cs typeface="Segoe UI" panose="020B0502040204020203" pitchFamily="34" charset="0"/>
              </a:rPr>
              <a:t>  + 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deGothic LT" panose="02000503020000020004" pitchFamily="2" charset="77"/>
                <a:cs typeface="Segoe UI" panose="020B0502040204020203" pitchFamily="34" charset="0"/>
              </a:rPr>
              <a:t>Recurring Costs (Maintaining Compliance)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deGothic LT" panose="02000503020000020004" pitchFamily="2" charset="77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deGothic LT" panose="02000503020000020004" pitchFamily="2" charset="77"/>
                <a:cs typeface="Segoe UI" panose="020B0502040204020203" pitchFamily="34" charset="0"/>
              </a:rPr>
              <a:t>       Total Cost of Compliance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deGothic LT" panose="02000503020000020004" pitchFamily="2" charset="77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E545F-3828-6B0F-C293-8086467BEA71}"/>
              </a:ext>
            </a:extLst>
          </p:cNvPr>
          <p:cNvSpPr txBox="1"/>
          <p:nvPr/>
        </p:nvSpPr>
        <p:spPr>
          <a:xfrm>
            <a:off x="7864167" y="1786402"/>
            <a:ext cx="381632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Recurring Costs &gt; One-Time Costs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DC1050E-A012-AF82-7DBF-45501C1B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285" y="5943600"/>
            <a:ext cx="2202994" cy="5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1F94CB-04A9-4C3D-0C0A-59EB7B587CD5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3D2C9-4756-3880-EB1C-EBCCEC04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 anchor="t">
            <a:normAutofit/>
          </a:bodyPr>
          <a:lstStyle/>
          <a:p>
            <a:r>
              <a:rPr lang="en-US" sz="4600" dirty="0"/>
              <a:t>Simplifying Compliance: Key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74C33-2FC9-7030-C927-997DAD23F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1528307-B8FF-EEB8-7804-7FE09225D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790878"/>
              </p:ext>
            </p:extLst>
          </p:nvPr>
        </p:nvGraphicFramePr>
        <p:xfrm>
          <a:off x="914400" y="2743200"/>
          <a:ext cx="10515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23B0F34-540F-75EB-A56A-E1350203AB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F1C2C39-66F8-DFB7-845F-3342E200A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2989" y="4862442"/>
            <a:ext cx="3575912" cy="27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D03B0-37A4-AAA8-A9A3-A84CD0F345D4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D9A698-C1D4-DBDB-738D-20F22867A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C458171-446B-4F54-BEC0-9BAEA02AF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989" y="4862442"/>
            <a:ext cx="3575912" cy="276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F6A8B-9A01-A3EB-20DB-A12FEAF3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 anchor="t">
            <a:normAutofit/>
          </a:bodyPr>
          <a:lstStyle/>
          <a:p>
            <a:r>
              <a:rPr lang="en-US" sz="4600" dirty="0"/>
              <a:t>Compliance Objectives for DFARS, CMMC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D936A-5072-5D89-7BF9-FC3EA7B3F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A541663-2460-9371-5177-A5E0B78CC5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623054"/>
              </p:ext>
            </p:extLst>
          </p:nvPr>
        </p:nvGraphicFramePr>
        <p:xfrm>
          <a:off x="914400" y="2743200"/>
          <a:ext cx="10515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375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DA1B06-847E-1BBB-1277-6298279317EF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AEF8D-7D37-504D-B7B1-42878A17B8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F0C2D-813C-7597-EA41-AD353C09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 anchor="t">
            <a:normAutofit/>
          </a:bodyPr>
          <a:lstStyle/>
          <a:p>
            <a:r>
              <a:rPr lang="en-US" dirty="0"/>
              <a:t>Your Organization’s Capability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1F353-46CC-B7DB-9E9D-F1706CD70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2743200"/>
            <a:ext cx="6662057" cy="34747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rade Gothic LT Std" pitchFamily="2" charset="0"/>
              </a:rPr>
              <a:t>Does everyone in the organization handle CUI ? </a:t>
            </a:r>
          </a:p>
          <a:p>
            <a:endParaRPr lang="en-US" sz="2400" dirty="0">
              <a:latin typeface="Trade Gothic LT Std" pitchFamily="2" charset="0"/>
            </a:endParaRPr>
          </a:p>
          <a:p>
            <a:r>
              <a:rPr lang="en-US" sz="2400" dirty="0">
                <a:latin typeface="Trade Gothic LT Std" pitchFamily="2" charset="0"/>
              </a:rPr>
              <a:t>Level of  IT or Compliance resources ?</a:t>
            </a:r>
          </a:p>
          <a:p>
            <a:endParaRPr lang="en-US" sz="2400" dirty="0">
              <a:latin typeface="Trade Gothic LT Std" pitchFamily="2" charset="0"/>
            </a:endParaRPr>
          </a:p>
          <a:p>
            <a:r>
              <a:rPr lang="en-US" sz="2400" dirty="0">
                <a:latin typeface="Trade Gothic LT Std" pitchFamily="2" charset="0"/>
              </a:rPr>
              <a:t>Is IT infrastructure within company “standard” ? </a:t>
            </a:r>
          </a:p>
          <a:p>
            <a:endParaRPr lang="en-US" sz="2400" dirty="0">
              <a:latin typeface="Trade Gothic LT Std" pitchFamily="2" charset="0"/>
            </a:endParaRPr>
          </a:p>
          <a:p>
            <a:r>
              <a:rPr lang="en-US" sz="2400" dirty="0">
                <a:latin typeface="Trade Gothic LT Std" pitchFamily="2" charset="0"/>
              </a:rPr>
              <a:t>Prefer a complete Turnkey solution ?</a:t>
            </a:r>
          </a:p>
          <a:p>
            <a:endParaRPr lang="en-US" dirty="0">
              <a:latin typeface="Trade Gothic LT Std" pitchFamily="2" charset="0"/>
            </a:endParaRPr>
          </a:p>
        </p:txBody>
      </p:sp>
      <p:pic>
        <p:nvPicPr>
          <p:cNvPr id="7" name="Video 6" descr="People In A Meeting">
            <a:extLst>
              <a:ext uri="{FF2B5EF4-FFF2-40B4-BE49-F238E27FC236}">
                <a16:creationId xmlns:a16="http://schemas.microsoft.com/office/drawing/2014/main" id="{0DA87B3D-380E-E990-98A3-BE8E14E75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839" r="12018" b="-1"/>
          <a:stretch/>
        </p:blipFill>
        <p:spPr>
          <a:xfrm>
            <a:off x="7745218" y="2743200"/>
            <a:ext cx="3097444" cy="3474720"/>
          </a:xfrm>
          <a:prstGeom prst="rect">
            <a:avLst/>
          </a:prstGeom>
          <a:noFill/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E17B169-F9B2-D3A1-A4BE-4A86B90D5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3CDE24F-9025-776F-EE94-D287EFACA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4400" y="6244044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D29F17B-A4B6-FAA2-9729-EABD2F9BE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989" y="4862442"/>
            <a:ext cx="3575912" cy="27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EF91E1-CA98-686E-38E6-9D7DE34F8E1E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E4577-843E-D225-2905-BF2812E4CD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25541C0-870B-AB82-511A-1B4099693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989" y="4862442"/>
            <a:ext cx="3575912" cy="276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BF36F-C68B-FACF-4B2D-A894AD8B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 anchor="t">
            <a:normAutofit/>
          </a:bodyPr>
          <a:lstStyle/>
          <a:p>
            <a:r>
              <a:rPr lang="en-US"/>
              <a:t>Cost Drivers of Compliance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1D375-263D-162E-E875-8CE933963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1F03B53-A829-D5C5-0F36-A9E32DF0D2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179512"/>
              </p:ext>
            </p:extLst>
          </p:nvPr>
        </p:nvGraphicFramePr>
        <p:xfrm>
          <a:off x="914400" y="2743200"/>
          <a:ext cx="10515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989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1733E-23AB-67DC-4954-FBDE72BE1302}"/>
              </a:ext>
            </a:extLst>
          </p:cNvPr>
          <p:cNvSpPr/>
          <p:nvPr/>
        </p:nvSpPr>
        <p:spPr>
          <a:xfrm>
            <a:off x="304800" y="280360"/>
            <a:ext cx="11582400" cy="633644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3DA282-C541-7956-7B73-57B0EADFEA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05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1D0E94E-BAD6-2183-37E3-D58FC575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989" y="4862442"/>
            <a:ext cx="3575912" cy="276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E06A0-335E-5388-A5A0-ED7BB80F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8720"/>
            <a:ext cx="10515600" cy="9144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300" dirty="0"/>
              <a:t>How we Lower Cost &amp; Complexity</a:t>
            </a:r>
            <a:br>
              <a:rPr lang="en-US" sz="4300" dirty="0"/>
            </a:br>
            <a:r>
              <a:rPr lang="en-US" sz="4300" dirty="0"/>
              <a:t>“Compliance as a Service”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ED5FA-74C2-6D18-B906-28B7B5E14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4044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13F49DA-D986-0240-A548-DE61F65ED08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9BAECB7-C2B5-FA22-88A3-5177AE913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4044"/>
            <a:ext cx="3860800" cy="365125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041478B-1A56-A2BE-1923-38D4714814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020833"/>
              </p:ext>
            </p:extLst>
          </p:nvPr>
        </p:nvGraphicFramePr>
        <p:xfrm>
          <a:off x="914400" y="2743200"/>
          <a:ext cx="10515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0255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Veil_PPT_Template_Working" id="{5EE8AA4C-F7BF-0348-B24D-476425F64619}" vid="{D4556532-CC10-E941-BF78-850BFC49420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Veil_PPT_Template_Working" id="{5EE8AA4C-F7BF-0348-B24D-476425F64619}" vid="{0003E0A5-C6A5-E349-85AE-4F176B21F78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56267</TotalTime>
  <Words>744</Words>
  <Application>Microsoft Macintosh PowerPoint</Application>
  <PresentationFormat>Widescreen</PresentationFormat>
  <Paragraphs>155</Paragraphs>
  <Slides>16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Klavika Bd</vt:lpstr>
      <vt:lpstr>Klavika Md</vt:lpstr>
      <vt:lpstr>Klavika Regular</vt:lpstr>
      <vt:lpstr>Open Sans</vt:lpstr>
      <vt:lpstr>Trade Gothic LT Std</vt:lpstr>
      <vt:lpstr>TradeGothic LT</vt:lpstr>
      <vt:lpstr>Office Theme</vt:lpstr>
      <vt:lpstr>Custom Design</vt:lpstr>
      <vt:lpstr>Removing the Barriers to Affordable  DFARS + CMMC Compliance</vt:lpstr>
      <vt:lpstr>Why is NIST 800-171  Compliance a Challenge?</vt:lpstr>
      <vt:lpstr>Why is NIST 800-171 a Challenge?</vt:lpstr>
      <vt:lpstr>Understanding the Cost of Compliance</vt:lpstr>
      <vt:lpstr>Simplifying Compliance: Key Questions</vt:lpstr>
      <vt:lpstr>Compliance Objectives for DFARS, CMMC</vt:lpstr>
      <vt:lpstr>Your Organization’s Capability </vt:lpstr>
      <vt:lpstr>Cost Drivers of Compliance</vt:lpstr>
      <vt:lpstr>How we Lower Cost &amp; Complexity “Compliance as a Service” </vt:lpstr>
      <vt:lpstr>Putting It Together</vt:lpstr>
      <vt:lpstr>Challenge of Achieving and Maintaining Compliance</vt:lpstr>
      <vt:lpstr>How Does An MSP  Address the Challenges</vt:lpstr>
      <vt:lpstr>Benefits to Using an MSP Over D-I-Y</vt:lpstr>
      <vt:lpstr>An accelerated, lower cost, lower risk approach</vt:lpstr>
      <vt:lpstr>FINIS</vt:lpstr>
      <vt:lpstr>FOLLOW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Orlee Berlove</cp:lastModifiedBy>
  <cp:revision>1370</cp:revision>
  <cp:lastPrinted>2017-10-19T17:15:28Z</cp:lastPrinted>
  <dcterms:created xsi:type="dcterms:W3CDTF">2015-10-15T00:27:06Z</dcterms:created>
  <dcterms:modified xsi:type="dcterms:W3CDTF">2023-04-26T18:03:42Z</dcterms:modified>
</cp:coreProperties>
</file>